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  <p:sldId id="261" r:id="rId9"/>
    <p:sldId id="264" r:id="rId10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95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456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97412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77505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313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68480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506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1341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91756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23235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90934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5867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651F7-9B39-46D9-8333-68976787149D}" type="datetimeFigureOut">
              <a:rPr lang="sr-Latn-RS" smtClean="0"/>
              <a:t>18.1.2021.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EF64F-6471-4836-B7F0-C3BE874B09C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2631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712968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Сазнали на семинару </a:t>
            </a:r>
            <a:r>
              <a:rPr lang="sr-Latn-RS" b="1" dirty="0"/>
              <a:t>—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применили у пракси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9552" y="4509120"/>
            <a:ext cx="6400800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sr-Latn-RS" b="1" dirty="0" smtClean="0">
                <a:solidFill>
                  <a:schemeClr val="tx1"/>
                </a:solidFill>
              </a:rPr>
              <a:t>Ko</a:t>
            </a:r>
            <a:r>
              <a:rPr lang="sr-Cyrl-RS" b="1" dirty="0" smtClean="0">
                <a:solidFill>
                  <a:schemeClr val="tx1"/>
                </a:solidFill>
              </a:rPr>
              <a:t>ординатор тима: Радица Ристић</a:t>
            </a:r>
          </a:p>
          <a:p>
            <a:r>
              <a:rPr lang="sr-Cyrl-RS" b="1" dirty="0" smtClean="0">
                <a:solidFill>
                  <a:schemeClr val="tx1"/>
                </a:solidFill>
              </a:rPr>
              <a:t>Аутори сарадници:  Слађана Захаријевић и Тања Ивков</a:t>
            </a:r>
          </a:p>
        </p:txBody>
      </p:sp>
    </p:spTree>
    <p:extLst>
      <p:ext uri="{BB962C8B-B14F-4D97-AF65-F5344CB8AC3E}">
        <p14:creationId xmlns:p14="http://schemas.microsoft.com/office/powerpoint/2010/main" val="122203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Српски језик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668268"/>
              </p:ext>
            </p:extLst>
          </p:nvPr>
        </p:nvGraphicFramePr>
        <p:xfrm>
          <a:off x="1691680" y="515719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80" y="515719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Бринемо о здрављу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76056" y="5445224"/>
            <a:ext cx="4067944" cy="1143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Радица Ристић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0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Енглески језик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Daily routine – Healthy habits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51920" y="5445224"/>
            <a:ext cx="5292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Слађана Захаријевић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329919"/>
              </p:ext>
            </p:extLst>
          </p:nvPr>
        </p:nvGraphicFramePr>
        <p:xfrm>
          <a:off x="395536" y="504914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504914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44059"/>
              </p:ext>
            </p:extLst>
          </p:nvPr>
        </p:nvGraphicFramePr>
        <p:xfrm>
          <a:off x="1343545" y="494116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Презентация" showAsIcon="1" r:id="rId5" imgW="914400" imgH="771480" progId="PowerPoint.Show.12">
                  <p:embed/>
                </p:oleObj>
              </mc:Choice>
              <mc:Fallback>
                <p:oleObj name="Презентация" showAsIcon="1" r:id="rId5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3545" y="494116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515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Сабирање и одузимање до 5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220072" y="5445224"/>
            <a:ext cx="3923928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Радица Ристић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503414"/>
              </p:ext>
            </p:extLst>
          </p:nvPr>
        </p:nvGraphicFramePr>
        <p:xfrm>
          <a:off x="2627784" y="504914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Document" showAsIcon="1" r:id="rId3" imgW="914400" imgH="792360" progId="Word.Document.8">
                  <p:embed/>
                </p:oleObj>
              </mc:Choice>
              <mc:Fallback>
                <p:oleObj name="Document" showAsIcon="1" r:id="rId3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7784" y="504914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64997"/>
              </p:ext>
            </p:extLst>
          </p:nvPr>
        </p:nvGraphicFramePr>
        <p:xfrm>
          <a:off x="1547664" y="504914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Документ" showAsIcon="1" r:id="rId5" imgW="914400" imgH="792360" progId="Word.Document.12">
                  <p:embed/>
                </p:oleObj>
              </mc:Choice>
              <mc:Fallback>
                <p:oleObj name="Документ" showAsIcon="1" r:id="rId5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7664" y="504914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986034"/>
              </p:ext>
            </p:extLst>
          </p:nvPr>
        </p:nvGraphicFramePr>
        <p:xfrm>
          <a:off x="467544" y="504914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Презентация" showAsIcon="1" r:id="rId7" imgW="914400" imgH="771480" progId="PowerPoint.Show.12">
                  <p:embed/>
                </p:oleObj>
              </mc:Choice>
              <mc:Fallback>
                <p:oleObj name="Презентация" showAsIcon="1" r:id="rId7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544" y="504914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559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Свет око нас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Бринемо о здрављу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220072" y="5445224"/>
            <a:ext cx="3930824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Радица Ристић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12489"/>
              </p:ext>
            </p:extLst>
          </p:nvPr>
        </p:nvGraphicFramePr>
        <p:xfrm>
          <a:off x="1691680" y="5013176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80" y="5013176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062576"/>
              </p:ext>
            </p:extLst>
          </p:nvPr>
        </p:nvGraphicFramePr>
        <p:xfrm>
          <a:off x="467544" y="501317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Презентация" showAsIcon="1" r:id="rId5" imgW="914400" imgH="771480" progId="PowerPoint.Show.12">
                  <p:embed/>
                </p:oleObj>
              </mc:Choice>
              <mc:Fallback>
                <p:oleObj name="Презентация" showAsIcon="1" r:id="rId5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501317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192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Ликовна култура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Обојено - безбојно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29200" y="5445224"/>
            <a:ext cx="4114800" cy="11430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Радица Ристић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783560"/>
              </p:ext>
            </p:extLst>
          </p:nvPr>
        </p:nvGraphicFramePr>
        <p:xfrm>
          <a:off x="755576" y="5224561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6" y="5224561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3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Физичко васптање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420888"/>
            <a:ext cx="8229600" cy="1143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Елементарне игре са поскакивањем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96136" y="5445224"/>
            <a:ext cx="3347864" cy="1143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Тања Ивков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107347"/>
              </p:ext>
            </p:extLst>
          </p:nvPr>
        </p:nvGraphicFramePr>
        <p:xfrm>
          <a:off x="1547664" y="5224561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7664" y="5224561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379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Дигитални свет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Као робот, пронађи пут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029200" y="5445224"/>
            <a:ext cx="4114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Радица Ристић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480895"/>
              </p:ext>
            </p:extLst>
          </p:nvPr>
        </p:nvGraphicFramePr>
        <p:xfrm>
          <a:off x="899592" y="504914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504914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4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Продужени боравак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67544" y="2204864"/>
            <a:ext cx="8229600" cy="1143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Представа „Чувар 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здравља”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436096" y="5445224"/>
            <a:ext cx="3707904" cy="1143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Тања Ивков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141183"/>
              </p:ext>
            </p:extLst>
          </p:nvPr>
        </p:nvGraphicFramePr>
        <p:xfrm>
          <a:off x="1115616" y="5049142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Документ" showAsIcon="1" r:id="rId3" imgW="914400" imgH="792360" progId="Word.Document.12">
                  <p:embed/>
                </p:oleObj>
              </mc:Choice>
              <mc:Fallback>
                <p:oleObj name="Документ" showAsIcon="1" r:id="rId3" imgW="914400" imgH="7923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5049142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452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86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Microsoft Word Document</vt:lpstr>
      <vt:lpstr>Microsoft Word 97 - 2003 Document</vt:lpstr>
      <vt:lpstr>Microsoft PowerPoint Presentation</vt:lpstr>
      <vt:lpstr>Сазнали на семинару — применили у пракси</vt:lpstr>
      <vt:lpstr>Српски језик</vt:lpstr>
      <vt:lpstr>Енглески језик</vt:lpstr>
      <vt:lpstr>Математика</vt:lpstr>
      <vt:lpstr>Свет око нас</vt:lpstr>
      <vt:lpstr>Ликовна култура</vt:lpstr>
      <vt:lpstr>Физичко васптање</vt:lpstr>
      <vt:lpstr>Дигитални свет</vt:lpstr>
      <vt:lpstr>Продужени боравак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Сазнали на семинару - применили у пракси</dc:title>
  <dc:creator>Aleksa</dc:creator>
  <cp:lastModifiedBy>AleksaE</cp:lastModifiedBy>
  <cp:revision>23</cp:revision>
  <dcterms:created xsi:type="dcterms:W3CDTF">2020-11-12T19:04:50Z</dcterms:created>
  <dcterms:modified xsi:type="dcterms:W3CDTF">2021-01-18T10:47:52Z</dcterms:modified>
</cp:coreProperties>
</file>