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72" r:id="rId4"/>
    <p:sldId id="258" r:id="rId5"/>
    <p:sldId id="259" r:id="rId6"/>
    <p:sldId id="268" r:id="rId7"/>
    <p:sldId id="263" r:id="rId8"/>
    <p:sldId id="264" r:id="rId9"/>
    <p:sldId id="256" r:id="rId10"/>
    <p:sldId id="261" r:id="rId11"/>
    <p:sldId id="262" r:id="rId12"/>
    <p:sldId id="265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B235-22F8-47BA-B803-22D55C26D689}" type="datetimeFigureOut">
              <a:rPr lang="en-US" smtClean="0"/>
              <a:pPr/>
              <a:t>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76402-68E9-462C-A9C9-5565B09BA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learning-resources/7633647-matematika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learning-resources/7633647-matematika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learning-resources/7632828-matematika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play.com/learning-resources/7381794-matematika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ducaplay.com/learning-resources/7471676-matematika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SUS\Desktop\2. RAZRED\RIMSKE CIFRE\POZADIN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9" descr="C:\Users\ASUS\Desktop\RIMSKE CIFRE\OKVIR 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04800"/>
            <a:ext cx="5943600" cy="41148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86200" y="914401"/>
            <a:ext cx="391645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Cyrl-RS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РИМСКЕ</a:t>
            </a:r>
          </a:p>
          <a:p>
            <a:pPr algn="ctr"/>
            <a:r>
              <a:rPr lang="sr-Cyrl-RS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ЦИФРЕ</a:t>
            </a:r>
            <a:endParaRPr lang="en-US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US\Downloads\screencapture-educaplay-game-7471676-matematika-html-2020-11-29-15_02_0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3820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S\Desktop\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8539163" cy="573881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2286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3"/>
              </a:rPr>
              <a:t>https://www.educaplay.com/learning-resources/7633647-matematika.html</a:t>
            </a:r>
            <a:endParaRPr lang="sr-Cyrl-RS" sz="2000" dirty="0" smtClean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981200" y="1295400"/>
            <a:ext cx="65710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Cyrl-R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 меморије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ASUS\Downloads\screencapture-educaplay-game-7633647-matematika-html-2020-11-29-15_46_5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610600" cy="5562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3048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3"/>
              </a:rPr>
              <a:t>https://www.educaplay.com/learning-resources/7633647-matematika.html</a:t>
            </a:r>
            <a:endParaRPr lang="sr-Cyrl-R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SUS\Desktop\blo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8229600" cy="5638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39367" y="381000"/>
            <a:ext cx="8506881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r-Cyrl-R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Блог: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skolskariznica.wordpress.com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581400" y="3962400"/>
            <a:ext cx="1430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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SUS\Desktop\rs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458199" cy="4572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09600" y="381000"/>
            <a:ext cx="7519987" cy="708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Копирани линк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  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1143000"/>
            <a:ext cx="1431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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715000"/>
            <a:ext cx="83665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нтерактивни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наставни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 постављени на блогу су у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сваком тренутку доступни ученицима за вежбање наставних 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садржаја и код куће.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SUS\Desktop\Sat\20201106_1357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505200"/>
            <a:ext cx="2286000" cy="3352800"/>
          </a:xfrm>
          <a:prstGeom prst="rect">
            <a:avLst/>
          </a:prstGeom>
          <a:noFill/>
        </p:spPr>
      </p:pic>
      <p:pic>
        <p:nvPicPr>
          <p:cNvPr id="1028" name="Picture 4" descr="C:\Users\ASUS\Desktop\Sat\20201106_1357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429000"/>
            <a:ext cx="2438400" cy="3429000"/>
          </a:xfrm>
          <a:prstGeom prst="rect">
            <a:avLst/>
          </a:prstGeom>
          <a:noFill/>
        </p:spPr>
      </p:pic>
      <p:pic>
        <p:nvPicPr>
          <p:cNvPr id="12" name="Picture 2" descr="C:\Users\ASUS\Desktop\Sat\20201106_1359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0"/>
            <a:ext cx="2057400" cy="2819400"/>
          </a:xfrm>
          <a:prstGeom prst="rect">
            <a:avLst/>
          </a:prstGeom>
          <a:noFill/>
        </p:spPr>
      </p:pic>
      <p:pic>
        <p:nvPicPr>
          <p:cNvPr id="14" name="Picture 3" descr="C:\Users\ASUS\Desktop\Sat\20201106_1403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2209800" cy="3429000"/>
          </a:xfrm>
          <a:prstGeom prst="rect">
            <a:avLst/>
          </a:prstGeom>
          <a:noFill/>
        </p:spPr>
      </p:pic>
      <p:pic>
        <p:nvPicPr>
          <p:cNvPr id="15" name="Picture 4" descr="C:\Users\ASUS\Desktop\Sat\20201106_1359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0"/>
            <a:ext cx="2286000" cy="2819400"/>
          </a:xfrm>
          <a:prstGeom prst="rect">
            <a:avLst/>
          </a:prstGeom>
          <a:noFill/>
        </p:spPr>
      </p:pic>
      <p:pic>
        <p:nvPicPr>
          <p:cNvPr id="16" name="Picture 5" descr="C:\Users\ASUS\Desktop\Sat\20201106_1358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0"/>
            <a:ext cx="2590800" cy="2819400"/>
          </a:xfrm>
          <a:prstGeom prst="rect">
            <a:avLst/>
          </a:prstGeom>
          <a:noFill/>
        </p:spPr>
      </p:pic>
      <p:pic>
        <p:nvPicPr>
          <p:cNvPr id="17" name="Picture 8" descr="C:\Users\ASUS\Desktop\Sat\20201106_14052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8200" y="3505200"/>
            <a:ext cx="2209800" cy="3352800"/>
          </a:xfrm>
          <a:prstGeom prst="rect">
            <a:avLst/>
          </a:prstGeom>
          <a:noFill/>
        </p:spPr>
      </p:pic>
      <p:pic>
        <p:nvPicPr>
          <p:cNvPr id="21" name="Picture 2" descr="C:\Users\ASUS\Desktop\Sat\20201106_13590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"/>
            <a:ext cx="2241054" cy="2819399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1143000" y="2667000"/>
            <a:ext cx="6180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err="1" smtClean="0">
                <a:solidFill>
                  <a:srgbClr val="FF0000"/>
                </a:solidFill>
              </a:rPr>
              <a:t>Колико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је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сати</a:t>
            </a:r>
            <a:r>
              <a:rPr lang="en-US" sz="2400" dirty="0" smtClean="0"/>
              <a:t>, </a:t>
            </a:r>
            <a:r>
              <a:rPr lang="en-US" sz="2400" dirty="0" err="1" smtClean="0"/>
              <a:t>Миодраг</a:t>
            </a:r>
            <a:r>
              <a:rPr lang="en-US" sz="2400" dirty="0" smtClean="0"/>
              <a:t> </a:t>
            </a:r>
            <a:r>
              <a:rPr lang="en-US" sz="2400" dirty="0" err="1" smtClean="0"/>
              <a:t>Бркић</a:t>
            </a:r>
            <a:endParaRPr lang="en-US" sz="2400" dirty="0" smtClean="0"/>
          </a:p>
          <a:p>
            <a:r>
              <a:rPr lang="sr-Cyrl-RS" sz="2400" i="1" dirty="0" smtClean="0"/>
              <a:t>Музичка култура, </a:t>
            </a:r>
            <a:r>
              <a:rPr lang="sr-Cyrl-RS" sz="2400" dirty="0" smtClean="0"/>
              <a:t>Дигитални уџбеник, Логос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1026" name="Picture 2" descr="C:\Users\ASUS\Desktop\KREATIVNE ideje 2\Muzički instrumenti\Mascot ilustraci�n que ofrece una nota de la m�sica Tocar la Guitarra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514600"/>
            <a:ext cx="1066800" cy="914400"/>
          </a:xfrm>
          <a:prstGeom prst="rect">
            <a:avLst/>
          </a:prstGeom>
          <a:noFill/>
        </p:spPr>
      </p:pic>
      <p:pic>
        <p:nvPicPr>
          <p:cNvPr id="2" name="Picture 3" descr="C:\Users\ASUS\Desktop\KREATIVNE ideje 2\Muzički instrumenti\Ilustraci�n de la mascota del piano de cola con el taburete del piano tocando algunas notas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7600" y="2743200"/>
            <a:ext cx="16764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ok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81999" cy="3200400"/>
          </a:xfrm>
          <a:prstGeom prst="rect">
            <a:avLst/>
          </a:prstGeom>
          <a:noFill/>
        </p:spPr>
      </p:pic>
      <p:pic>
        <p:nvPicPr>
          <p:cNvPr id="1028" name="Picture 4" descr="C:\Users\ASUS\Desktop\veb1q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505200"/>
            <a:ext cx="45720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228600"/>
            <a:ext cx="8610600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buNone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Да би учење римских цифара ученицима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другог разреда било лако и занимљиво користила сам комбинацију активности у оквиру веб-алата</a:t>
            </a: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ЕDUCAPLAY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је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веб-алат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који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служи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израду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интерактивних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sr-Latn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наставних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материјала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Помоћу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овог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алата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може</a:t>
            </a: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креирати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</a:t>
            </a: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</a:t>
            </a:r>
            <a:endParaRPr kumimoji="0" lang="sr-Latn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15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типова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интерактивних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материјала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који су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најпогоднији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sr-Latn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индивидуалну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примену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Велики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број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активности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укрштенице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sr-Cyrl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осмосмерке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загонетке</a:t>
            </a: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игре меморије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…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могу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користити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 </a:t>
            </a:r>
            <a:endParaRPr kumimoji="0" lang="sr-Cyrl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обради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новог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градива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утврђивање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градива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организацију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sr-Cyrl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групних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квизова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C:\Users\ASUS\Desktop\aktivnos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1"/>
            <a:ext cx="76311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143000"/>
            <a:ext cx="1430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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7926387" cy="54673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4572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3"/>
              </a:rPr>
              <a:t>https://www.educaplay.com/learning-resources/7632828-matematika.html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495800" y="1447800"/>
            <a:ext cx="31400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Cyrl-R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Загонетка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SUS\Desktop\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S\Desktop\rs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534399" cy="571499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2286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3"/>
              </a:rPr>
              <a:t>https://www.educaplay.com/learning-resources/7381794-matematika.html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905000" y="1219200"/>
            <a:ext cx="65710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Cyrl-R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Повезивање појмова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S\Downloads\screencapture-educaplay-game-7381794-matematika-html-2020-11-29-15_23_2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81999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533400"/>
            <a:ext cx="8153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2"/>
              </a:rPr>
              <a:t>https://www.educaplay.com/learning-resources/7471676-matematika.html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2051" name="Picture 3" descr="C:\Users\ASUS\Desktop\R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7888287" cy="526732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905000" y="1524000"/>
            <a:ext cx="65710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Cyrl-R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Повезивање појмова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90</Words>
  <Application>Microsoft Office PowerPoint</Application>
  <PresentationFormat>On-screen Show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AleksaE</cp:lastModifiedBy>
  <cp:revision>30</cp:revision>
  <dcterms:created xsi:type="dcterms:W3CDTF">2020-11-29T13:47:33Z</dcterms:created>
  <dcterms:modified xsi:type="dcterms:W3CDTF">2021-01-18T09:42:00Z</dcterms:modified>
</cp:coreProperties>
</file>