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5" r:id="rId19"/>
  </p:sldIdLst>
  <p:sldSz cx="16256000" cy="9144000"/>
  <p:notesSz cx="9144000" cy="16256000"/>
  <p:embeddedFontLst>
    <p:embeddedFont>
      <p:font typeface="Noto Sans SC" panose="020B0604020202020204" charset="-128"/>
      <p:regular r:id="rId21"/>
    </p:embeddedFont>
    <p:embeddedFont>
      <p:font typeface="MiSans" panose="020B0604020202020204" charset="-122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uzanaD" initials="S" lastIdx="15" clrIdx="0">
    <p:extLst>
      <p:ext uri="{19B8F6BF-5375-455C-9EA6-DF929625EA0E}">
        <p15:presenceInfo xmlns:p15="http://schemas.microsoft.com/office/powerpoint/2012/main" userId="SuzanaD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0" autoAdjust="0"/>
    <p:restoredTop sz="85984" autoAdjust="0"/>
  </p:normalViewPr>
  <p:slideViewPr>
    <p:cSldViewPr snapToGrid="0" snapToObjects="1">
      <p:cViewPr varScale="1">
        <p:scale>
          <a:sx n="78" d="100"/>
          <a:sy n="78" d="100"/>
        </p:scale>
        <p:origin x="15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8699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PTIST_MAST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E3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0" y="0"/>
                </a:moveTo>
                <a:lnTo>
                  <a:pt x="16256000" y="0"/>
                </a:lnTo>
                <a:lnTo>
                  <a:pt x="16256000" y="9144000"/>
                </a:lnTo>
                <a:lnTo>
                  <a:pt x="0" y="9144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1E3A8A"/>
              </a:gs>
              <a:gs pos="50000">
                <a:srgbClr val="1E40AF"/>
              </a:gs>
              <a:gs pos="100000">
                <a:srgbClr val="3B82F6"/>
              </a:gs>
            </a:gsLst>
            <a:lin ang="2700000" scaled="1"/>
          </a:gradFill>
          <a:ln/>
        </p:spPr>
      </p:sp>
      <p:sp>
        <p:nvSpPr>
          <p:cNvPr id="3" name="Shape 1"/>
          <p:cNvSpPr/>
          <p:nvPr/>
        </p:nvSpPr>
        <p:spPr>
          <a:xfrm>
            <a:off x="508000" y="1635125"/>
            <a:ext cx="4051300" cy="609600"/>
          </a:xfrm>
          <a:custGeom>
            <a:avLst/>
            <a:gdLst/>
            <a:ahLst/>
            <a:cxnLst/>
            <a:rect l="l" t="t" r="r" b="b"/>
            <a:pathLst>
              <a:path w="4051300" h="609600">
                <a:moveTo>
                  <a:pt x="304800" y="0"/>
                </a:moveTo>
                <a:lnTo>
                  <a:pt x="3746500" y="0"/>
                </a:lnTo>
                <a:cubicBezTo>
                  <a:pt x="3914724" y="0"/>
                  <a:pt x="4051300" y="136576"/>
                  <a:pt x="4051300" y="304800"/>
                </a:cubicBezTo>
                <a:lnTo>
                  <a:pt x="4051300" y="304800"/>
                </a:lnTo>
                <a:cubicBezTo>
                  <a:pt x="4051300" y="473024"/>
                  <a:pt x="3914724" y="609600"/>
                  <a:pt x="37465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F59E0B">
              <a:alpha val="20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779463" y="1825625"/>
            <a:ext cx="257175" cy="228600"/>
          </a:xfrm>
          <a:custGeom>
            <a:avLst/>
            <a:gdLst/>
            <a:ahLst/>
            <a:cxnLst/>
            <a:rect l="l" t="t" r="r" b="b"/>
            <a:pathLst>
              <a:path w="257175" h="228600">
                <a:moveTo>
                  <a:pt x="21431" y="87422"/>
                </a:moveTo>
                <a:lnTo>
                  <a:pt x="114836" y="125864"/>
                </a:lnTo>
                <a:cubicBezTo>
                  <a:pt x="119211" y="127650"/>
                  <a:pt x="123855" y="128588"/>
                  <a:pt x="128588" y="128588"/>
                </a:cubicBezTo>
                <a:cubicBezTo>
                  <a:pt x="133320" y="128588"/>
                  <a:pt x="137964" y="127650"/>
                  <a:pt x="142339" y="125864"/>
                </a:cubicBezTo>
                <a:lnTo>
                  <a:pt x="250567" y="81305"/>
                </a:lnTo>
                <a:cubicBezTo>
                  <a:pt x="254585" y="79653"/>
                  <a:pt x="257175" y="75768"/>
                  <a:pt x="257175" y="71437"/>
                </a:cubicBezTo>
                <a:cubicBezTo>
                  <a:pt x="257175" y="67107"/>
                  <a:pt x="254585" y="63222"/>
                  <a:pt x="250567" y="61570"/>
                </a:cubicBezTo>
                <a:lnTo>
                  <a:pt x="142339" y="17011"/>
                </a:lnTo>
                <a:cubicBezTo>
                  <a:pt x="137964" y="15225"/>
                  <a:pt x="133320" y="14288"/>
                  <a:pt x="128588" y="14288"/>
                </a:cubicBezTo>
                <a:cubicBezTo>
                  <a:pt x="123855" y="14288"/>
                  <a:pt x="119211" y="15225"/>
                  <a:pt x="114836" y="17011"/>
                </a:cubicBezTo>
                <a:lnTo>
                  <a:pt x="6608" y="61570"/>
                </a:lnTo>
                <a:cubicBezTo>
                  <a:pt x="2590" y="63222"/>
                  <a:pt x="0" y="67107"/>
                  <a:pt x="0" y="71438"/>
                </a:cubicBezTo>
                <a:lnTo>
                  <a:pt x="0" y="203597"/>
                </a:lnTo>
                <a:cubicBezTo>
                  <a:pt x="0" y="209535"/>
                  <a:pt x="4777" y="214313"/>
                  <a:pt x="10716" y="214313"/>
                </a:cubicBezTo>
                <a:cubicBezTo>
                  <a:pt x="16654" y="214313"/>
                  <a:pt x="21431" y="209535"/>
                  <a:pt x="21431" y="203597"/>
                </a:cubicBezTo>
                <a:lnTo>
                  <a:pt x="21431" y="87422"/>
                </a:lnTo>
                <a:close/>
                <a:moveTo>
                  <a:pt x="42863" y="119435"/>
                </a:moveTo>
                <a:lnTo>
                  <a:pt x="42863" y="171450"/>
                </a:lnTo>
                <a:cubicBezTo>
                  <a:pt x="42863" y="195114"/>
                  <a:pt x="81260" y="214313"/>
                  <a:pt x="128588" y="214313"/>
                </a:cubicBezTo>
                <a:cubicBezTo>
                  <a:pt x="175915" y="214313"/>
                  <a:pt x="214313" y="195114"/>
                  <a:pt x="214313" y="171450"/>
                </a:cubicBezTo>
                <a:lnTo>
                  <a:pt x="214313" y="119390"/>
                </a:lnTo>
                <a:lnTo>
                  <a:pt x="150510" y="145688"/>
                </a:lnTo>
                <a:cubicBezTo>
                  <a:pt x="143545" y="148545"/>
                  <a:pt x="136133" y="150019"/>
                  <a:pt x="128588" y="150019"/>
                </a:cubicBezTo>
                <a:cubicBezTo>
                  <a:pt x="121042" y="150019"/>
                  <a:pt x="113630" y="148545"/>
                  <a:pt x="106665" y="145688"/>
                </a:cubicBezTo>
                <a:lnTo>
                  <a:pt x="42863" y="119390"/>
                </a:ln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5" name="Text 3"/>
          <p:cNvSpPr/>
          <p:nvPr/>
        </p:nvSpPr>
        <p:spPr>
          <a:xfrm>
            <a:off x="1200150" y="1762125"/>
            <a:ext cx="32131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kern="0" spc="45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ОБРАЗОВАЊЕ ЗА 21. ВЕК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08000" y="2549525"/>
            <a:ext cx="1022350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7200" b="1" kern="0" spc="-144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Трансформација</a:t>
            </a:r>
            <a:endParaRPr lang="en-US" sz="1600" dirty="0"/>
          </a:p>
          <a:p>
            <a:pPr>
              <a:lnSpc>
                <a:spcPct val="80000"/>
              </a:lnSpc>
            </a:pPr>
            <a:r>
              <a:rPr lang="en-US" sz="7200" b="1" kern="0" spc="-144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ка </a:t>
            </a:r>
            <a:r>
              <a:rPr lang="en-US" sz="7200" b="1" kern="0" spc="-144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функционалном</a:t>
            </a:r>
            <a:endParaRPr lang="en-US" sz="1600" dirty="0"/>
          </a:p>
          <a:p>
            <a:pPr>
              <a:lnSpc>
                <a:spcPct val="80000"/>
              </a:lnSpc>
            </a:pPr>
            <a:r>
              <a:rPr lang="en-US" sz="7200" b="1" kern="0" spc="-144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знању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08000" y="5597525"/>
            <a:ext cx="2032000" cy="101600"/>
          </a:xfrm>
          <a:custGeom>
            <a:avLst/>
            <a:gdLst/>
            <a:ahLst/>
            <a:cxnLst/>
            <a:rect l="l" t="t" r="r" b="b"/>
            <a:pathLst>
              <a:path w="2032000" h="101600">
                <a:moveTo>
                  <a:pt x="50800" y="0"/>
                </a:moveTo>
                <a:lnTo>
                  <a:pt x="1981200" y="0"/>
                </a:lnTo>
                <a:cubicBezTo>
                  <a:pt x="2009237" y="0"/>
                  <a:pt x="2032000" y="22763"/>
                  <a:pt x="2032000" y="50800"/>
                </a:cubicBezTo>
                <a:lnTo>
                  <a:pt x="2032000" y="50800"/>
                </a:lnTo>
                <a:cubicBezTo>
                  <a:pt x="2032000" y="78837"/>
                  <a:pt x="2009237" y="101600"/>
                  <a:pt x="1981200" y="101600"/>
                </a:cubicBezTo>
                <a:lnTo>
                  <a:pt x="50800" y="101600"/>
                </a:lnTo>
                <a:cubicBezTo>
                  <a:pt x="22763" y="101600"/>
                  <a:pt x="0" y="78837"/>
                  <a:pt x="0" y="508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8" name="Text 6"/>
          <p:cNvSpPr/>
          <p:nvPr/>
        </p:nvSpPr>
        <p:spPr>
          <a:xfrm>
            <a:off x="508000" y="6003925"/>
            <a:ext cx="9956800" cy="482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3000" dirty="0">
                <a:solidFill>
                  <a:srgbClr val="FFFFFF">
                    <a:alpha val="95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Пут од репродукције ка исходима и компетенцијама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507999" y="6683375"/>
            <a:ext cx="14668665" cy="825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2000" dirty="0">
                <a:solidFill>
                  <a:srgbClr val="FFFFFF">
                    <a:alpha val="7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OE</a:t>
            </a:r>
            <a:r>
              <a:rPr lang="sr-Cyrl-RS" sz="2000" dirty="0">
                <a:solidFill>
                  <a:srgbClr val="FFFFFF">
                    <a:alpha val="7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ЦД</a:t>
            </a:r>
            <a:r>
              <a:rPr lang="en-US" sz="2000" dirty="0">
                <a:solidFill>
                  <a:srgbClr val="FFFFFF">
                    <a:alpha val="7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sr-Cyrl-RS" sz="2000" dirty="0">
                <a:solidFill>
                  <a:srgbClr val="FFFFFF">
                    <a:alpha val="7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Образовни компас </a:t>
            </a:r>
            <a:r>
              <a:rPr lang="en-US" sz="2000" dirty="0">
                <a:solidFill>
                  <a:srgbClr val="FFFFFF">
                    <a:alpha val="7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2030 и Смернице </a:t>
            </a:r>
            <a:r>
              <a:rPr lang="en-US" sz="2000" dirty="0" err="1">
                <a:solidFill>
                  <a:srgbClr val="FFFFFF">
                    <a:alpha val="7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за</a:t>
            </a:r>
            <a:r>
              <a:rPr lang="en-US" sz="2000" dirty="0">
                <a:solidFill>
                  <a:srgbClr val="FFFFFF">
                    <a:alpha val="7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sr-Latn-RS" sz="2000" dirty="0">
                <a:solidFill>
                  <a:srgbClr val="FFFFFF">
                    <a:alpha val="7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o</a:t>
            </a:r>
            <a:r>
              <a:rPr lang="sr-Cyrl-RS" sz="2000" dirty="0">
                <a:solidFill>
                  <a:srgbClr val="FFFFFF">
                    <a:alpha val="7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рганизацију и реализацију образовно-васпитног рада</a:t>
            </a:r>
            <a:r>
              <a:rPr lang="en-US" sz="2000" dirty="0">
                <a:solidFill>
                  <a:srgbClr val="FFFFFF">
                    <a:alpha val="7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2023-2025 као оквир за модернизацију образовања у Србији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86343" y="486343"/>
            <a:ext cx="2905897" cy="486343"/>
          </a:xfrm>
          <a:custGeom>
            <a:avLst/>
            <a:gdLst/>
            <a:ahLst/>
            <a:cxnLst/>
            <a:rect l="l" t="t" r="r" b="b"/>
            <a:pathLst>
              <a:path w="2905897" h="486343">
                <a:moveTo>
                  <a:pt x="243171" y="0"/>
                </a:moveTo>
                <a:lnTo>
                  <a:pt x="2662726" y="0"/>
                </a:lnTo>
                <a:cubicBezTo>
                  <a:pt x="2797025" y="0"/>
                  <a:pt x="2905897" y="108871"/>
                  <a:pt x="2905897" y="243171"/>
                </a:cubicBezTo>
                <a:lnTo>
                  <a:pt x="2905897" y="243171"/>
                </a:lnTo>
                <a:cubicBezTo>
                  <a:pt x="2905897" y="377471"/>
                  <a:pt x="2797025" y="486343"/>
                  <a:pt x="2662726" y="486343"/>
                </a:cubicBezTo>
                <a:lnTo>
                  <a:pt x="243171" y="486343"/>
                </a:lnTo>
                <a:cubicBezTo>
                  <a:pt x="108961" y="486343"/>
                  <a:pt x="0" y="377381"/>
                  <a:pt x="0" y="243171"/>
                </a:cubicBezTo>
                <a:lnTo>
                  <a:pt x="0" y="243171"/>
                </a:lnTo>
                <a:cubicBezTo>
                  <a:pt x="0" y="108961"/>
                  <a:pt x="108961" y="0"/>
                  <a:pt x="243171" y="0"/>
                </a:cubicBezTo>
                <a:close/>
              </a:path>
            </a:pathLst>
          </a:custGeom>
          <a:solidFill>
            <a:srgbClr val="F59E0B">
              <a:alpha val="10196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729514" y="632245"/>
            <a:ext cx="145903" cy="194537"/>
          </a:xfrm>
          <a:custGeom>
            <a:avLst/>
            <a:gdLst/>
            <a:ahLst/>
            <a:cxnLst/>
            <a:rect l="l" t="t" r="r" b="b"/>
            <a:pathLst>
              <a:path w="145903" h="194537">
                <a:moveTo>
                  <a:pt x="111289" y="145903"/>
                </a:moveTo>
                <a:cubicBezTo>
                  <a:pt x="114063" y="137430"/>
                  <a:pt x="119610" y="129755"/>
                  <a:pt x="125879" y="123143"/>
                </a:cubicBezTo>
                <a:cubicBezTo>
                  <a:pt x="138304" y="110073"/>
                  <a:pt x="145903" y="92405"/>
                  <a:pt x="145903" y="72951"/>
                </a:cubicBezTo>
                <a:cubicBezTo>
                  <a:pt x="145903" y="32676"/>
                  <a:pt x="113227" y="0"/>
                  <a:pt x="72951" y="0"/>
                </a:cubicBezTo>
                <a:cubicBezTo>
                  <a:pt x="32676" y="0"/>
                  <a:pt x="0" y="32676"/>
                  <a:pt x="0" y="72951"/>
                </a:cubicBezTo>
                <a:cubicBezTo>
                  <a:pt x="0" y="92405"/>
                  <a:pt x="7599" y="110073"/>
                  <a:pt x="20024" y="123143"/>
                </a:cubicBezTo>
                <a:cubicBezTo>
                  <a:pt x="26293" y="129755"/>
                  <a:pt x="31878" y="137430"/>
                  <a:pt x="34614" y="145903"/>
                </a:cubicBezTo>
                <a:lnTo>
                  <a:pt x="111251" y="145903"/>
                </a:lnTo>
                <a:close/>
                <a:moveTo>
                  <a:pt x="109427" y="164141"/>
                </a:moveTo>
                <a:lnTo>
                  <a:pt x="36476" y="164141"/>
                </a:lnTo>
                <a:lnTo>
                  <a:pt x="36476" y="170220"/>
                </a:lnTo>
                <a:cubicBezTo>
                  <a:pt x="36476" y="187014"/>
                  <a:pt x="50078" y="200616"/>
                  <a:pt x="66872" y="200616"/>
                </a:cubicBezTo>
                <a:lnTo>
                  <a:pt x="79031" y="200616"/>
                </a:lnTo>
                <a:cubicBezTo>
                  <a:pt x="95825" y="200616"/>
                  <a:pt x="109427" y="187014"/>
                  <a:pt x="109427" y="170220"/>
                </a:cubicBezTo>
                <a:lnTo>
                  <a:pt x="109427" y="164141"/>
                </a:lnTo>
                <a:close/>
                <a:moveTo>
                  <a:pt x="69912" y="42555"/>
                </a:moveTo>
                <a:cubicBezTo>
                  <a:pt x="54790" y="42555"/>
                  <a:pt x="42555" y="54790"/>
                  <a:pt x="42555" y="69912"/>
                </a:cubicBezTo>
                <a:cubicBezTo>
                  <a:pt x="42555" y="74965"/>
                  <a:pt x="38489" y="79031"/>
                  <a:pt x="33436" y="79031"/>
                </a:cubicBezTo>
                <a:cubicBezTo>
                  <a:pt x="28383" y="79031"/>
                  <a:pt x="24317" y="74965"/>
                  <a:pt x="24317" y="69912"/>
                </a:cubicBezTo>
                <a:cubicBezTo>
                  <a:pt x="24317" y="44721"/>
                  <a:pt x="44721" y="24317"/>
                  <a:pt x="69912" y="24317"/>
                </a:cubicBezTo>
                <a:cubicBezTo>
                  <a:pt x="74965" y="24317"/>
                  <a:pt x="79031" y="28383"/>
                  <a:pt x="79031" y="33436"/>
                </a:cubicBezTo>
                <a:cubicBezTo>
                  <a:pt x="79031" y="38489"/>
                  <a:pt x="74965" y="42555"/>
                  <a:pt x="69912" y="42555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" name="Text 2"/>
          <p:cNvSpPr/>
          <p:nvPr/>
        </p:nvSpPr>
        <p:spPr>
          <a:xfrm>
            <a:off x="1021319" y="583611"/>
            <a:ext cx="2273651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b="1" kern="0" spc="77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ВИЗИЈА И ПРОМЕНЕ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486343" y="1118588"/>
            <a:ext cx="15575120" cy="14590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595" b="1" dirty="0" err="1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Од</a:t>
            </a:r>
            <a:r>
              <a:rPr lang="en-US" sz="4595" b="1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репродукције ка функционалном знању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510660" y="2820787"/>
            <a:ext cx="7465358" cy="5836111"/>
          </a:xfrm>
          <a:custGeom>
            <a:avLst/>
            <a:gdLst/>
            <a:ahLst/>
            <a:cxnLst/>
            <a:rect l="l" t="t" r="r" b="b"/>
            <a:pathLst>
              <a:path w="7465358" h="5836111">
                <a:moveTo>
                  <a:pt x="48634" y="0"/>
                </a:moveTo>
                <a:lnTo>
                  <a:pt x="7270841" y="0"/>
                </a:lnTo>
                <a:cubicBezTo>
                  <a:pt x="7378270" y="0"/>
                  <a:pt x="7465358" y="87088"/>
                  <a:pt x="7465358" y="194518"/>
                </a:cubicBezTo>
                <a:lnTo>
                  <a:pt x="7465358" y="5641593"/>
                </a:lnTo>
                <a:cubicBezTo>
                  <a:pt x="7465358" y="5749022"/>
                  <a:pt x="7378270" y="5836111"/>
                  <a:pt x="7270841" y="5836111"/>
                </a:cubicBezTo>
                <a:lnTo>
                  <a:pt x="48634" y="5836111"/>
                </a:lnTo>
                <a:cubicBezTo>
                  <a:pt x="21774" y="5836111"/>
                  <a:pt x="0" y="5814336"/>
                  <a:pt x="0" y="5787476"/>
                </a:cubicBezTo>
                <a:lnTo>
                  <a:pt x="0" y="48634"/>
                </a:lnTo>
                <a:cubicBezTo>
                  <a:pt x="0" y="21792"/>
                  <a:pt x="21792" y="0"/>
                  <a:pt x="4863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82378" dist="121586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10660" y="2820787"/>
            <a:ext cx="48634" cy="5836111"/>
          </a:xfrm>
          <a:custGeom>
            <a:avLst/>
            <a:gdLst/>
            <a:ahLst/>
            <a:cxnLst/>
            <a:rect l="l" t="t" r="r" b="b"/>
            <a:pathLst>
              <a:path w="48634" h="5836111">
                <a:moveTo>
                  <a:pt x="48634" y="0"/>
                </a:moveTo>
                <a:lnTo>
                  <a:pt x="48634" y="0"/>
                </a:lnTo>
                <a:lnTo>
                  <a:pt x="48634" y="5836111"/>
                </a:lnTo>
                <a:lnTo>
                  <a:pt x="48634" y="5836111"/>
                </a:lnTo>
                <a:cubicBezTo>
                  <a:pt x="21774" y="5836111"/>
                  <a:pt x="0" y="5814336"/>
                  <a:pt x="0" y="5787476"/>
                </a:cubicBezTo>
                <a:lnTo>
                  <a:pt x="0" y="48634"/>
                </a:lnTo>
                <a:cubicBezTo>
                  <a:pt x="0" y="21792"/>
                  <a:pt x="21792" y="0"/>
                  <a:pt x="48634" y="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8" name="Shape 6"/>
          <p:cNvSpPr/>
          <p:nvPr/>
        </p:nvSpPr>
        <p:spPr>
          <a:xfrm>
            <a:off x="826782" y="3112592"/>
            <a:ext cx="680880" cy="680880"/>
          </a:xfrm>
          <a:custGeom>
            <a:avLst/>
            <a:gdLst/>
            <a:ahLst/>
            <a:cxnLst/>
            <a:rect l="l" t="t" r="r" b="b"/>
            <a:pathLst>
              <a:path w="680880" h="680880">
                <a:moveTo>
                  <a:pt x="145906" y="0"/>
                </a:moveTo>
                <a:lnTo>
                  <a:pt x="534974" y="0"/>
                </a:lnTo>
                <a:cubicBezTo>
                  <a:pt x="615501" y="0"/>
                  <a:pt x="680880" y="65378"/>
                  <a:pt x="680880" y="145906"/>
                </a:cubicBezTo>
                <a:lnTo>
                  <a:pt x="680880" y="534974"/>
                </a:lnTo>
                <a:cubicBezTo>
                  <a:pt x="680880" y="615555"/>
                  <a:pt x="615555" y="680880"/>
                  <a:pt x="534974" y="680880"/>
                </a:cubicBezTo>
                <a:lnTo>
                  <a:pt x="145906" y="680880"/>
                </a:lnTo>
                <a:cubicBezTo>
                  <a:pt x="65324" y="680880"/>
                  <a:pt x="0" y="615555"/>
                  <a:pt x="0" y="534974"/>
                </a:cubicBezTo>
                <a:lnTo>
                  <a:pt x="0" y="145906"/>
                </a:lnTo>
                <a:cubicBezTo>
                  <a:pt x="0" y="65378"/>
                  <a:pt x="65378" y="0"/>
                  <a:pt x="145906" y="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9" name="Shape 7"/>
          <p:cNvSpPr/>
          <p:nvPr/>
        </p:nvSpPr>
        <p:spPr>
          <a:xfrm>
            <a:off x="1057795" y="3307129"/>
            <a:ext cx="218854" cy="291806"/>
          </a:xfrm>
          <a:custGeom>
            <a:avLst/>
            <a:gdLst/>
            <a:ahLst/>
            <a:cxnLst/>
            <a:rect l="l" t="t" r="r" b="b"/>
            <a:pathLst>
              <a:path w="218854" h="291806">
                <a:moveTo>
                  <a:pt x="31403" y="41833"/>
                </a:moveTo>
                <a:cubicBezTo>
                  <a:pt x="24279" y="34709"/>
                  <a:pt x="12709" y="34709"/>
                  <a:pt x="5585" y="41833"/>
                </a:cubicBezTo>
                <a:cubicBezTo>
                  <a:pt x="-1539" y="48957"/>
                  <a:pt x="-1539" y="60527"/>
                  <a:pt x="5585" y="67651"/>
                </a:cubicBezTo>
                <a:lnTo>
                  <a:pt x="83894" y="145903"/>
                </a:lnTo>
                <a:lnTo>
                  <a:pt x="5642" y="224212"/>
                </a:lnTo>
                <a:cubicBezTo>
                  <a:pt x="-1482" y="231336"/>
                  <a:pt x="-1482" y="242905"/>
                  <a:pt x="5642" y="250029"/>
                </a:cubicBezTo>
                <a:cubicBezTo>
                  <a:pt x="12766" y="257154"/>
                  <a:pt x="24336" y="257154"/>
                  <a:pt x="31460" y="250029"/>
                </a:cubicBezTo>
                <a:lnTo>
                  <a:pt x="109712" y="171721"/>
                </a:lnTo>
                <a:lnTo>
                  <a:pt x="188021" y="249972"/>
                </a:lnTo>
                <a:cubicBezTo>
                  <a:pt x="195145" y="257097"/>
                  <a:pt x="206715" y="257097"/>
                  <a:pt x="213839" y="249972"/>
                </a:cubicBezTo>
                <a:cubicBezTo>
                  <a:pt x="220963" y="242848"/>
                  <a:pt x="220963" y="231279"/>
                  <a:pt x="213839" y="224155"/>
                </a:cubicBezTo>
                <a:lnTo>
                  <a:pt x="135530" y="145903"/>
                </a:lnTo>
                <a:lnTo>
                  <a:pt x="213782" y="67594"/>
                </a:lnTo>
                <a:cubicBezTo>
                  <a:pt x="220906" y="60470"/>
                  <a:pt x="220906" y="48900"/>
                  <a:pt x="213782" y="41776"/>
                </a:cubicBezTo>
                <a:cubicBezTo>
                  <a:pt x="206658" y="34652"/>
                  <a:pt x="195088" y="34652"/>
                  <a:pt x="187964" y="41776"/>
                </a:cubicBezTo>
                <a:lnTo>
                  <a:pt x="109712" y="120085"/>
                </a:lnTo>
                <a:lnTo>
                  <a:pt x="31403" y="41833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0" name="Text 8"/>
          <p:cNvSpPr/>
          <p:nvPr/>
        </p:nvSpPr>
        <p:spPr>
          <a:xfrm>
            <a:off x="1653565" y="3234178"/>
            <a:ext cx="2528981" cy="4377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872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Стари модел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826782" y="3988009"/>
            <a:ext cx="6857430" cy="2480347"/>
          </a:xfrm>
          <a:custGeom>
            <a:avLst/>
            <a:gdLst/>
            <a:ahLst/>
            <a:cxnLst/>
            <a:rect l="l" t="t" r="r" b="b"/>
            <a:pathLst>
              <a:path w="6857430" h="2480347">
                <a:moveTo>
                  <a:pt x="145894" y="0"/>
                </a:moveTo>
                <a:lnTo>
                  <a:pt x="6711536" y="0"/>
                </a:lnTo>
                <a:cubicBezTo>
                  <a:pt x="6792111" y="0"/>
                  <a:pt x="6857430" y="65319"/>
                  <a:pt x="6857430" y="145894"/>
                </a:cubicBezTo>
                <a:lnTo>
                  <a:pt x="6857430" y="2334453"/>
                </a:lnTo>
                <a:cubicBezTo>
                  <a:pt x="6857430" y="2415028"/>
                  <a:pt x="6792111" y="2480347"/>
                  <a:pt x="6711536" y="2480347"/>
                </a:cubicBezTo>
                <a:lnTo>
                  <a:pt x="145894" y="2480347"/>
                </a:lnTo>
                <a:cubicBezTo>
                  <a:pt x="65319" y="2480347"/>
                  <a:pt x="0" y="2415028"/>
                  <a:pt x="0" y="2334453"/>
                </a:cubicBezTo>
                <a:lnTo>
                  <a:pt x="0" y="145894"/>
                </a:lnTo>
                <a:cubicBezTo>
                  <a:pt x="0" y="65373"/>
                  <a:pt x="65373" y="0"/>
                  <a:pt x="145894" y="0"/>
                </a:cubicBezTo>
                <a:close/>
              </a:path>
            </a:pathLst>
          </a:custGeom>
          <a:solidFill>
            <a:srgbClr val="EF4444">
              <a:alpha val="10196"/>
            </a:srgbClr>
          </a:solidFill>
          <a:ln/>
        </p:spPr>
      </p:sp>
      <p:sp>
        <p:nvSpPr>
          <p:cNvPr id="12" name="Shape 10"/>
          <p:cNvSpPr/>
          <p:nvPr/>
        </p:nvSpPr>
        <p:spPr>
          <a:xfrm>
            <a:off x="1065394" y="4243339"/>
            <a:ext cx="191497" cy="218854"/>
          </a:xfrm>
          <a:custGeom>
            <a:avLst/>
            <a:gdLst/>
            <a:ahLst/>
            <a:cxnLst/>
            <a:rect l="l" t="t" r="r" b="b"/>
            <a:pathLst>
              <a:path w="191497" h="218854">
                <a:moveTo>
                  <a:pt x="164141" y="218854"/>
                </a:moveTo>
                <a:lnTo>
                  <a:pt x="41035" y="218854"/>
                </a:lnTo>
                <a:cubicBezTo>
                  <a:pt x="18380" y="218854"/>
                  <a:pt x="0" y="200474"/>
                  <a:pt x="0" y="177819"/>
                </a:cubicBezTo>
                <a:lnTo>
                  <a:pt x="0" y="41035"/>
                </a:lnTo>
                <a:cubicBezTo>
                  <a:pt x="0" y="18380"/>
                  <a:pt x="18380" y="0"/>
                  <a:pt x="41035" y="0"/>
                </a:cubicBezTo>
                <a:lnTo>
                  <a:pt x="170980" y="0"/>
                </a:lnTo>
                <a:cubicBezTo>
                  <a:pt x="182307" y="0"/>
                  <a:pt x="191497" y="9190"/>
                  <a:pt x="191497" y="20518"/>
                </a:cubicBezTo>
                <a:lnTo>
                  <a:pt x="191497" y="143623"/>
                </a:lnTo>
                <a:cubicBezTo>
                  <a:pt x="191497" y="152557"/>
                  <a:pt x="185770" y="160165"/>
                  <a:pt x="177819" y="162986"/>
                </a:cubicBezTo>
                <a:lnTo>
                  <a:pt x="177819" y="191497"/>
                </a:lnTo>
                <a:cubicBezTo>
                  <a:pt x="185385" y="191497"/>
                  <a:pt x="191497" y="197610"/>
                  <a:pt x="191497" y="205176"/>
                </a:cubicBezTo>
                <a:cubicBezTo>
                  <a:pt x="191497" y="212742"/>
                  <a:pt x="185385" y="218854"/>
                  <a:pt x="177819" y="218854"/>
                </a:cubicBezTo>
                <a:lnTo>
                  <a:pt x="164141" y="218854"/>
                </a:lnTo>
                <a:close/>
                <a:moveTo>
                  <a:pt x="41035" y="164141"/>
                </a:moveTo>
                <a:cubicBezTo>
                  <a:pt x="33469" y="164141"/>
                  <a:pt x="27357" y="170253"/>
                  <a:pt x="27357" y="177819"/>
                </a:cubicBezTo>
                <a:cubicBezTo>
                  <a:pt x="27357" y="185385"/>
                  <a:pt x="33469" y="191497"/>
                  <a:pt x="41035" y="191497"/>
                </a:cubicBezTo>
                <a:lnTo>
                  <a:pt x="150462" y="191497"/>
                </a:lnTo>
                <a:lnTo>
                  <a:pt x="150462" y="164141"/>
                </a:lnTo>
                <a:lnTo>
                  <a:pt x="41035" y="164141"/>
                </a:lnTo>
                <a:close/>
                <a:moveTo>
                  <a:pt x="54714" y="64972"/>
                </a:moveTo>
                <a:cubicBezTo>
                  <a:pt x="54714" y="70657"/>
                  <a:pt x="59287" y="75231"/>
                  <a:pt x="64972" y="75231"/>
                </a:cubicBezTo>
                <a:lnTo>
                  <a:pt x="140203" y="75231"/>
                </a:lnTo>
                <a:cubicBezTo>
                  <a:pt x="145889" y="75231"/>
                  <a:pt x="150462" y="70657"/>
                  <a:pt x="150462" y="64972"/>
                </a:cubicBezTo>
                <a:cubicBezTo>
                  <a:pt x="150462" y="59287"/>
                  <a:pt x="145889" y="54714"/>
                  <a:pt x="140203" y="54714"/>
                </a:cubicBezTo>
                <a:lnTo>
                  <a:pt x="64972" y="54714"/>
                </a:lnTo>
                <a:cubicBezTo>
                  <a:pt x="59287" y="54714"/>
                  <a:pt x="54714" y="59287"/>
                  <a:pt x="54714" y="64972"/>
                </a:cubicBezTo>
                <a:close/>
                <a:moveTo>
                  <a:pt x="64972" y="95749"/>
                </a:moveTo>
                <a:cubicBezTo>
                  <a:pt x="59287" y="95749"/>
                  <a:pt x="54714" y="100322"/>
                  <a:pt x="54714" y="106007"/>
                </a:cubicBezTo>
                <a:cubicBezTo>
                  <a:pt x="54714" y="111693"/>
                  <a:pt x="59287" y="116266"/>
                  <a:pt x="64972" y="116266"/>
                </a:cubicBezTo>
                <a:lnTo>
                  <a:pt x="140203" y="116266"/>
                </a:lnTo>
                <a:cubicBezTo>
                  <a:pt x="145889" y="116266"/>
                  <a:pt x="150462" y="111693"/>
                  <a:pt x="150462" y="106007"/>
                </a:cubicBezTo>
                <a:cubicBezTo>
                  <a:pt x="150462" y="100322"/>
                  <a:pt x="145889" y="95749"/>
                  <a:pt x="140203" y="95749"/>
                </a:cubicBezTo>
                <a:lnTo>
                  <a:pt x="64972" y="95749"/>
                </a:ln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3" name="Text 11"/>
          <p:cNvSpPr/>
          <p:nvPr/>
        </p:nvSpPr>
        <p:spPr>
          <a:xfrm>
            <a:off x="1300966" y="4182546"/>
            <a:ext cx="6298136" cy="340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723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Енциклопедијски приступ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021319" y="4668889"/>
            <a:ext cx="170220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EF444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1186790" y="4681808"/>
            <a:ext cx="4525646" cy="2302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Наставник као </a:t>
            </a:r>
            <a:r>
              <a:rPr lang="en-US" sz="1532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предавач</a:t>
            </a: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и једини извор знања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1021319" y="5106597"/>
            <a:ext cx="170220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EF444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1186790" y="5057963"/>
            <a:ext cx="2978848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Фокус на </a:t>
            </a:r>
            <a:r>
              <a:rPr lang="en-US" sz="1532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садржају</a:t>
            </a: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(шта се учи)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021319" y="5544305"/>
            <a:ext cx="170220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EF444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1186790" y="5495671"/>
            <a:ext cx="2857263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Пука </a:t>
            </a:r>
            <a:r>
              <a:rPr lang="en-US" sz="1532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репродукција</a:t>
            </a: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чињеница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021319" y="5982013"/>
            <a:ext cx="170220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EF444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1186790" y="5933379"/>
            <a:ext cx="2796470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Исти програм за </a:t>
            </a:r>
            <a:r>
              <a:rPr lang="en-US" sz="1532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све ученике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832862" y="6668972"/>
            <a:ext cx="6845272" cy="984844"/>
          </a:xfrm>
          <a:custGeom>
            <a:avLst/>
            <a:gdLst/>
            <a:ahLst/>
            <a:cxnLst/>
            <a:rect l="l" t="t" r="r" b="b"/>
            <a:pathLst>
              <a:path w="6845272" h="984844">
                <a:moveTo>
                  <a:pt x="145905" y="0"/>
                </a:moveTo>
                <a:lnTo>
                  <a:pt x="6699367" y="0"/>
                </a:lnTo>
                <a:cubicBezTo>
                  <a:pt x="6779948" y="0"/>
                  <a:pt x="6845272" y="65324"/>
                  <a:pt x="6845272" y="145905"/>
                </a:cubicBezTo>
                <a:lnTo>
                  <a:pt x="6845272" y="838939"/>
                </a:lnTo>
                <a:cubicBezTo>
                  <a:pt x="6845272" y="919520"/>
                  <a:pt x="6779948" y="984844"/>
                  <a:pt x="6699367" y="984844"/>
                </a:cubicBezTo>
                <a:lnTo>
                  <a:pt x="145905" y="984844"/>
                </a:lnTo>
                <a:cubicBezTo>
                  <a:pt x="65378" y="984844"/>
                  <a:pt x="0" y="919466"/>
                  <a:pt x="0" y="838939"/>
                </a:cubicBezTo>
                <a:lnTo>
                  <a:pt x="0" y="145905"/>
                </a:lnTo>
                <a:cubicBezTo>
                  <a:pt x="0" y="65324"/>
                  <a:pt x="65324" y="0"/>
                  <a:pt x="145905" y="0"/>
                </a:cubicBezTo>
                <a:close/>
              </a:path>
            </a:pathLst>
          </a:custGeom>
          <a:solidFill>
            <a:srgbClr val="EF4444">
              <a:alpha val="5098"/>
            </a:srgbClr>
          </a:solidFill>
          <a:ln w="12700">
            <a:solidFill>
              <a:srgbClr val="EF4444">
                <a:alpha val="20000"/>
              </a:srgbClr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1069954" y="6918223"/>
            <a:ext cx="170220" cy="194537"/>
          </a:xfrm>
          <a:custGeom>
            <a:avLst/>
            <a:gdLst/>
            <a:ahLst/>
            <a:cxnLst/>
            <a:rect l="l" t="t" r="r" b="b"/>
            <a:pathLst>
              <a:path w="170220" h="194537">
                <a:moveTo>
                  <a:pt x="0" y="82070"/>
                </a:moveTo>
                <a:cubicBezTo>
                  <a:pt x="0" y="56879"/>
                  <a:pt x="20404" y="36476"/>
                  <a:pt x="45595" y="36476"/>
                </a:cubicBezTo>
                <a:lnTo>
                  <a:pt x="48634" y="36476"/>
                </a:lnTo>
                <a:cubicBezTo>
                  <a:pt x="55359" y="36476"/>
                  <a:pt x="60793" y="41909"/>
                  <a:pt x="60793" y="48634"/>
                </a:cubicBezTo>
                <a:cubicBezTo>
                  <a:pt x="60793" y="55359"/>
                  <a:pt x="55359" y="60793"/>
                  <a:pt x="48634" y="60793"/>
                </a:cubicBezTo>
                <a:lnTo>
                  <a:pt x="45595" y="60793"/>
                </a:lnTo>
                <a:cubicBezTo>
                  <a:pt x="33854" y="60793"/>
                  <a:pt x="24317" y="70330"/>
                  <a:pt x="24317" y="82070"/>
                </a:cubicBezTo>
                <a:lnTo>
                  <a:pt x="24317" y="85110"/>
                </a:lnTo>
                <a:lnTo>
                  <a:pt x="48634" y="85110"/>
                </a:lnTo>
                <a:cubicBezTo>
                  <a:pt x="62047" y="85110"/>
                  <a:pt x="72951" y="96015"/>
                  <a:pt x="72951" y="109427"/>
                </a:cubicBezTo>
                <a:lnTo>
                  <a:pt x="72951" y="133744"/>
                </a:lnTo>
                <a:cubicBezTo>
                  <a:pt x="72951" y="147157"/>
                  <a:pt x="62047" y="158061"/>
                  <a:pt x="48634" y="158061"/>
                </a:cubicBezTo>
                <a:lnTo>
                  <a:pt x="24317" y="158061"/>
                </a:lnTo>
                <a:cubicBezTo>
                  <a:pt x="10905" y="158061"/>
                  <a:pt x="0" y="147157"/>
                  <a:pt x="0" y="133744"/>
                </a:cubicBezTo>
                <a:lnTo>
                  <a:pt x="0" y="82070"/>
                </a:lnTo>
                <a:close/>
                <a:moveTo>
                  <a:pt x="97269" y="82070"/>
                </a:moveTo>
                <a:cubicBezTo>
                  <a:pt x="97269" y="56879"/>
                  <a:pt x="117672" y="36476"/>
                  <a:pt x="142863" y="36476"/>
                </a:cubicBezTo>
                <a:lnTo>
                  <a:pt x="145903" y="36476"/>
                </a:lnTo>
                <a:cubicBezTo>
                  <a:pt x="152628" y="36476"/>
                  <a:pt x="158061" y="41909"/>
                  <a:pt x="158061" y="48634"/>
                </a:cubicBezTo>
                <a:cubicBezTo>
                  <a:pt x="158061" y="55359"/>
                  <a:pt x="152628" y="60793"/>
                  <a:pt x="145903" y="60793"/>
                </a:cubicBezTo>
                <a:lnTo>
                  <a:pt x="142863" y="60793"/>
                </a:lnTo>
                <a:cubicBezTo>
                  <a:pt x="131123" y="60793"/>
                  <a:pt x="121586" y="70330"/>
                  <a:pt x="121586" y="82070"/>
                </a:cubicBezTo>
                <a:lnTo>
                  <a:pt x="121586" y="85110"/>
                </a:lnTo>
                <a:lnTo>
                  <a:pt x="145903" y="85110"/>
                </a:lnTo>
                <a:cubicBezTo>
                  <a:pt x="159315" y="85110"/>
                  <a:pt x="170220" y="96015"/>
                  <a:pt x="170220" y="109427"/>
                </a:cubicBezTo>
                <a:lnTo>
                  <a:pt x="170220" y="133744"/>
                </a:lnTo>
                <a:cubicBezTo>
                  <a:pt x="170220" y="147157"/>
                  <a:pt x="159315" y="158061"/>
                  <a:pt x="145903" y="158061"/>
                </a:cubicBezTo>
                <a:lnTo>
                  <a:pt x="121586" y="158061"/>
                </a:lnTo>
                <a:cubicBezTo>
                  <a:pt x="108173" y="158061"/>
                  <a:pt x="97269" y="147157"/>
                  <a:pt x="97269" y="133744"/>
                </a:cubicBezTo>
                <a:lnTo>
                  <a:pt x="97269" y="82070"/>
                </a:ln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24" name="Text 22"/>
          <p:cNvSpPr/>
          <p:nvPr/>
        </p:nvSpPr>
        <p:spPr>
          <a:xfrm>
            <a:off x="1369771" y="6869589"/>
            <a:ext cx="6205014" cy="58361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„</a:t>
            </a:r>
            <a:r>
              <a:rPr lang="en-US" sz="1532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Производили</a:t>
            </a: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смо ученике који знају много чињеница, али не умеју да их примене у </a:t>
            </a:r>
            <a:r>
              <a:rPr lang="en-US" sz="1532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новим</a:t>
            </a: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532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ситуацијама</a:t>
            </a:r>
            <a:r>
              <a:rPr lang="sr-Cyrl-R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“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8297460" y="2820787"/>
            <a:ext cx="7465358" cy="5836111"/>
          </a:xfrm>
          <a:custGeom>
            <a:avLst/>
            <a:gdLst/>
            <a:ahLst/>
            <a:cxnLst/>
            <a:rect l="l" t="t" r="r" b="b"/>
            <a:pathLst>
              <a:path w="7465358" h="5836111">
                <a:moveTo>
                  <a:pt x="48634" y="0"/>
                </a:moveTo>
                <a:lnTo>
                  <a:pt x="7270841" y="0"/>
                </a:lnTo>
                <a:cubicBezTo>
                  <a:pt x="7378270" y="0"/>
                  <a:pt x="7465358" y="87088"/>
                  <a:pt x="7465358" y="194518"/>
                </a:cubicBezTo>
                <a:lnTo>
                  <a:pt x="7465358" y="5641593"/>
                </a:lnTo>
                <a:cubicBezTo>
                  <a:pt x="7465358" y="5749022"/>
                  <a:pt x="7378270" y="5836111"/>
                  <a:pt x="7270841" y="5836111"/>
                </a:cubicBezTo>
                <a:lnTo>
                  <a:pt x="48634" y="5836111"/>
                </a:lnTo>
                <a:cubicBezTo>
                  <a:pt x="21774" y="5836111"/>
                  <a:pt x="0" y="5814336"/>
                  <a:pt x="0" y="5787476"/>
                </a:cubicBezTo>
                <a:lnTo>
                  <a:pt x="0" y="48634"/>
                </a:lnTo>
                <a:cubicBezTo>
                  <a:pt x="0" y="21792"/>
                  <a:pt x="21792" y="0"/>
                  <a:pt x="4863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82378" dist="121586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8297460" y="2820787"/>
            <a:ext cx="48634" cy="5836111"/>
          </a:xfrm>
          <a:custGeom>
            <a:avLst/>
            <a:gdLst/>
            <a:ahLst/>
            <a:cxnLst/>
            <a:rect l="l" t="t" r="r" b="b"/>
            <a:pathLst>
              <a:path w="48634" h="5836111">
                <a:moveTo>
                  <a:pt x="48634" y="0"/>
                </a:moveTo>
                <a:lnTo>
                  <a:pt x="48634" y="0"/>
                </a:lnTo>
                <a:lnTo>
                  <a:pt x="48634" y="5836111"/>
                </a:lnTo>
                <a:lnTo>
                  <a:pt x="48634" y="5836111"/>
                </a:lnTo>
                <a:cubicBezTo>
                  <a:pt x="21774" y="5836111"/>
                  <a:pt x="0" y="5814336"/>
                  <a:pt x="0" y="5787476"/>
                </a:cubicBezTo>
                <a:lnTo>
                  <a:pt x="0" y="48634"/>
                </a:lnTo>
                <a:cubicBezTo>
                  <a:pt x="0" y="21792"/>
                  <a:pt x="21792" y="0"/>
                  <a:pt x="48634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7" name="Shape 25"/>
          <p:cNvSpPr/>
          <p:nvPr/>
        </p:nvSpPr>
        <p:spPr>
          <a:xfrm>
            <a:off x="8613583" y="3112592"/>
            <a:ext cx="680880" cy="680880"/>
          </a:xfrm>
          <a:custGeom>
            <a:avLst/>
            <a:gdLst/>
            <a:ahLst/>
            <a:cxnLst/>
            <a:rect l="l" t="t" r="r" b="b"/>
            <a:pathLst>
              <a:path w="680880" h="680880">
                <a:moveTo>
                  <a:pt x="145906" y="0"/>
                </a:moveTo>
                <a:lnTo>
                  <a:pt x="534974" y="0"/>
                </a:lnTo>
                <a:cubicBezTo>
                  <a:pt x="615501" y="0"/>
                  <a:pt x="680880" y="65378"/>
                  <a:pt x="680880" y="145906"/>
                </a:cubicBezTo>
                <a:lnTo>
                  <a:pt x="680880" y="534974"/>
                </a:lnTo>
                <a:cubicBezTo>
                  <a:pt x="680880" y="615555"/>
                  <a:pt x="615555" y="680880"/>
                  <a:pt x="534974" y="680880"/>
                </a:cubicBezTo>
                <a:lnTo>
                  <a:pt x="145906" y="680880"/>
                </a:lnTo>
                <a:cubicBezTo>
                  <a:pt x="65324" y="680880"/>
                  <a:pt x="0" y="615555"/>
                  <a:pt x="0" y="534974"/>
                </a:cubicBezTo>
                <a:lnTo>
                  <a:pt x="0" y="145906"/>
                </a:lnTo>
                <a:cubicBezTo>
                  <a:pt x="0" y="65378"/>
                  <a:pt x="65378" y="0"/>
                  <a:pt x="145906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8" name="Shape 26"/>
          <p:cNvSpPr/>
          <p:nvPr/>
        </p:nvSpPr>
        <p:spPr>
          <a:xfrm>
            <a:off x="8826358" y="3307129"/>
            <a:ext cx="255330" cy="291806"/>
          </a:xfrm>
          <a:custGeom>
            <a:avLst/>
            <a:gdLst/>
            <a:ahLst/>
            <a:cxnLst/>
            <a:rect l="l" t="t" r="r" b="b"/>
            <a:pathLst>
              <a:path w="255330" h="291806">
                <a:moveTo>
                  <a:pt x="247807" y="39952"/>
                </a:moveTo>
                <a:cubicBezTo>
                  <a:pt x="255957" y="45880"/>
                  <a:pt x="257781" y="57278"/>
                  <a:pt x="251853" y="65428"/>
                </a:cubicBezTo>
                <a:lnTo>
                  <a:pt x="105950" y="266045"/>
                </a:lnTo>
                <a:cubicBezTo>
                  <a:pt x="102816" y="270376"/>
                  <a:pt x="97971" y="273055"/>
                  <a:pt x="92614" y="273511"/>
                </a:cubicBezTo>
                <a:cubicBezTo>
                  <a:pt x="87257" y="273967"/>
                  <a:pt x="82070" y="271972"/>
                  <a:pt x="78309" y="268210"/>
                </a:cubicBezTo>
                <a:lnTo>
                  <a:pt x="5357" y="195259"/>
                </a:lnTo>
                <a:cubicBezTo>
                  <a:pt x="-1767" y="188135"/>
                  <a:pt x="-1767" y="176565"/>
                  <a:pt x="5357" y="169441"/>
                </a:cubicBezTo>
                <a:cubicBezTo>
                  <a:pt x="12482" y="162317"/>
                  <a:pt x="24051" y="162317"/>
                  <a:pt x="31175" y="169441"/>
                </a:cubicBezTo>
                <a:lnTo>
                  <a:pt x="89023" y="227289"/>
                </a:lnTo>
                <a:lnTo>
                  <a:pt x="222388" y="43942"/>
                </a:lnTo>
                <a:cubicBezTo>
                  <a:pt x="228315" y="35792"/>
                  <a:pt x="239714" y="33968"/>
                  <a:pt x="247864" y="39895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9" name="Text 27"/>
          <p:cNvSpPr/>
          <p:nvPr/>
        </p:nvSpPr>
        <p:spPr>
          <a:xfrm>
            <a:off x="9440365" y="3234178"/>
            <a:ext cx="2383079" cy="4377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872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Нови модел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8613583" y="3988009"/>
            <a:ext cx="6857430" cy="2480347"/>
          </a:xfrm>
          <a:custGeom>
            <a:avLst/>
            <a:gdLst/>
            <a:ahLst/>
            <a:cxnLst/>
            <a:rect l="l" t="t" r="r" b="b"/>
            <a:pathLst>
              <a:path w="6857430" h="2480347">
                <a:moveTo>
                  <a:pt x="145894" y="0"/>
                </a:moveTo>
                <a:lnTo>
                  <a:pt x="6711536" y="0"/>
                </a:lnTo>
                <a:cubicBezTo>
                  <a:pt x="6792111" y="0"/>
                  <a:pt x="6857430" y="65319"/>
                  <a:pt x="6857430" y="145894"/>
                </a:cubicBezTo>
                <a:lnTo>
                  <a:pt x="6857430" y="2334453"/>
                </a:lnTo>
                <a:cubicBezTo>
                  <a:pt x="6857430" y="2415028"/>
                  <a:pt x="6792111" y="2480347"/>
                  <a:pt x="6711536" y="2480347"/>
                </a:cubicBezTo>
                <a:lnTo>
                  <a:pt x="145894" y="2480347"/>
                </a:lnTo>
                <a:cubicBezTo>
                  <a:pt x="65319" y="2480347"/>
                  <a:pt x="0" y="2415028"/>
                  <a:pt x="0" y="2334453"/>
                </a:cubicBezTo>
                <a:lnTo>
                  <a:pt x="0" y="145894"/>
                </a:lnTo>
                <a:cubicBezTo>
                  <a:pt x="0" y="65373"/>
                  <a:pt x="65373" y="0"/>
                  <a:pt x="145894" y="0"/>
                </a:cubicBezTo>
                <a:close/>
              </a:path>
            </a:pathLst>
          </a:custGeom>
          <a:solidFill>
            <a:srgbClr val="22C55E">
              <a:alpha val="10196"/>
            </a:srgbClr>
          </a:solidFill>
          <a:ln/>
        </p:spPr>
      </p:sp>
      <p:sp>
        <p:nvSpPr>
          <p:cNvPr id="31" name="Shape 29"/>
          <p:cNvSpPr/>
          <p:nvPr/>
        </p:nvSpPr>
        <p:spPr>
          <a:xfrm>
            <a:off x="8838516" y="4243339"/>
            <a:ext cx="218854" cy="218854"/>
          </a:xfrm>
          <a:custGeom>
            <a:avLst/>
            <a:gdLst/>
            <a:ahLst/>
            <a:cxnLst/>
            <a:rect l="l" t="t" r="r" b="b"/>
            <a:pathLst>
              <a:path w="218854" h="218854">
                <a:moveTo>
                  <a:pt x="51294" y="23937"/>
                </a:moveTo>
                <a:cubicBezTo>
                  <a:pt x="51294" y="10729"/>
                  <a:pt x="62023" y="0"/>
                  <a:pt x="75231" y="0"/>
                </a:cubicBezTo>
                <a:lnTo>
                  <a:pt x="85490" y="0"/>
                </a:lnTo>
                <a:cubicBezTo>
                  <a:pt x="93056" y="0"/>
                  <a:pt x="99168" y="6113"/>
                  <a:pt x="99168" y="13678"/>
                </a:cubicBezTo>
                <a:lnTo>
                  <a:pt x="99168" y="205176"/>
                </a:lnTo>
                <a:cubicBezTo>
                  <a:pt x="99168" y="212742"/>
                  <a:pt x="93056" y="218854"/>
                  <a:pt x="85490" y="218854"/>
                </a:cubicBezTo>
                <a:lnTo>
                  <a:pt x="71812" y="218854"/>
                </a:lnTo>
                <a:cubicBezTo>
                  <a:pt x="59074" y="218854"/>
                  <a:pt x="48345" y="210134"/>
                  <a:pt x="45310" y="198337"/>
                </a:cubicBezTo>
                <a:cubicBezTo>
                  <a:pt x="45010" y="198337"/>
                  <a:pt x="44754" y="198337"/>
                  <a:pt x="44455" y="198337"/>
                </a:cubicBezTo>
                <a:cubicBezTo>
                  <a:pt x="25561" y="198337"/>
                  <a:pt x="10259" y="183034"/>
                  <a:pt x="10259" y="164141"/>
                </a:cubicBezTo>
                <a:cubicBezTo>
                  <a:pt x="10259" y="156447"/>
                  <a:pt x="12823" y="149351"/>
                  <a:pt x="17098" y="143623"/>
                </a:cubicBezTo>
                <a:cubicBezTo>
                  <a:pt x="8805" y="137382"/>
                  <a:pt x="3420" y="127465"/>
                  <a:pt x="3420" y="116266"/>
                </a:cubicBezTo>
                <a:cubicBezTo>
                  <a:pt x="3420" y="103058"/>
                  <a:pt x="10943" y="91560"/>
                  <a:pt x="21885" y="85875"/>
                </a:cubicBezTo>
                <a:cubicBezTo>
                  <a:pt x="18851" y="80745"/>
                  <a:pt x="17098" y="74761"/>
                  <a:pt x="17098" y="68392"/>
                </a:cubicBezTo>
                <a:cubicBezTo>
                  <a:pt x="17098" y="49499"/>
                  <a:pt x="32401" y="34196"/>
                  <a:pt x="51294" y="34196"/>
                </a:cubicBezTo>
                <a:lnTo>
                  <a:pt x="51294" y="23937"/>
                </a:lnTo>
                <a:close/>
                <a:moveTo>
                  <a:pt x="167560" y="23937"/>
                </a:moveTo>
                <a:lnTo>
                  <a:pt x="167560" y="34196"/>
                </a:lnTo>
                <a:cubicBezTo>
                  <a:pt x="186453" y="34196"/>
                  <a:pt x="201756" y="49499"/>
                  <a:pt x="201756" y="68392"/>
                </a:cubicBezTo>
                <a:cubicBezTo>
                  <a:pt x="201756" y="74804"/>
                  <a:pt x="200004" y="80788"/>
                  <a:pt x="196969" y="85875"/>
                </a:cubicBezTo>
                <a:cubicBezTo>
                  <a:pt x="207954" y="91560"/>
                  <a:pt x="215435" y="103015"/>
                  <a:pt x="215435" y="116266"/>
                </a:cubicBezTo>
                <a:cubicBezTo>
                  <a:pt x="215435" y="127465"/>
                  <a:pt x="210049" y="137382"/>
                  <a:pt x="201756" y="143623"/>
                </a:cubicBezTo>
                <a:cubicBezTo>
                  <a:pt x="206031" y="149351"/>
                  <a:pt x="208595" y="156447"/>
                  <a:pt x="208595" y="164141"/>
                </a:cubicBezTo>
                <a:cubicBezTo>
                  <a:pt x="208595" y="183034"/>
                  <a:pt x="193293" y="198337"/>
                  <a:pt x="174399" y="198337"/>
                </a:cubicBezTo>
                <a:cubicBezTo>
                  <a:pt x="174100" y="198337"/>
                  <a:pt x="173844" y="198337"/>
                  <a:pt x="173545" y="198337"/>
                </a:cubicBezTo>
                <a:cubicBezTo>
                  <a:pt x="170510" y="210134"/>
                  <a:pt x="159781" y="218854"/>
                  <a:pt x="147043" y="218854"/>
                </a:cubicBezTo>
                <a:lnTo>
                  <a:pt x="133364" y="218854"/>
                </a:lnTo>
                <a:cubicBezTo>
                  <a:pt x="125798" y="218854"/>
                  <a:pt x="119686" y="212742"/>
                  <a:pt x="119686" y="205176"/>
                </a:cubicBezTo>
                <a:lnTo>
                  <a:pt x="119686" y="13678"/>
                </a:lnTo>
                <a:cubicBezTo>
                  <a:pt x="119686" y="6113"/>
                  <a:pt x="125798" y="0"/>
                  <a:pt x="133364" y="0"/>
                </a:cubicBezTo>
                <a:lnTo>
                  <a:pt x="143623" y="0"/>
                </a:lnTo>
                <a:cubicBezTo>
                  <a:pt x="156831" y="0"/>
                  <a:pt x="167560" y="10729"/>
                  <a:pt x="167560" y="23937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2" name="Text 30"/>
          <p:cNvSpPr/>
          <p:nvPr/>
        </p:nvSpPr>
        <p:spPr>
          <a:xfrm>
            <a:off x="9087767" y="4182546"/>
            <a:ext cx="6298136" cy="340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723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Функционално знање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8808120" y="4668889"/>
            <a:ext cx="170220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22C55E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8973590" y="4620254"/>
            <a:ext cx="2905897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Наставник као </a:t>
            </a:r>
            <a:r>
              <a:rPr lang="en-US" sz="1532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ментор</a:t>
            </a: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и водич</a:t>
            </a:r>
            <a:endParaRPr lang="en-US" sz="1600" dirty="0"/>
          </a:p>
        </p:txBody>
      </p:sp>
      <p:sp>
        <p:nvSpPr>
          <p:cNvPr id="35" name="Text 33"/>
          <p:cNvSpPr/>
          <p:nvPr/>
        </p:nvSpPr>
        <p:spPr>
          <a:xfrm>
            <a:off x="8808120" y="5106597"/>
            <a:ext cx="170220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22C55E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8973590" y="5057963"/>
            <a:ext cx="4285210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Фокус </a:t>
            </a:r>
            <a:r>
              <a:rPr lang="en-US" sz="1532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</a:t>
            </a: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532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</a:t>
            </a:r>
            <a:r>
              <a:rPr lang="sr-Cyrl-RS" sz="1532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сх</a:t>
            </a:r>
            <a:r>
              <a:rPr lang="en-US" sz="1532" b="1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одима</a:t>
            </a: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(шта ученик уме)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8808120" y="5544305"/>
            <a:ext cx="170220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22C55E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8973590" y="5495671"/>
            <a:ext cx="3744838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Примена</a:t>
            </a: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знања у реалним ситуацијама</a:t>
            </a:r>
            <a:endParaRPr lang="en-US" sz="1600" dirty="0"/>
          </a:p>
        </p:txBody>
      </p:sp>
      <p:sp>
        <p:nvSpPr>
          <p:cNvPr id="39" name="Text 37"/>
          <p:cNvSpPr/>
          <p:nvPr/>
        </p:nvSpPr>
        <p:spPr>
          <a:xfrm>
            <a:off x="8808120" y="5982013"/>
            <a:ext cx="170220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dirty="0">
                <a:solidFill>
                  <a:srgbClr val="22C55E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</a:t>
            </a:r>
            <a:endParaRPr lang="en-US" sz="1600" dirty="0"/>
          </a:p>
        </p:txBody>
      </p:sp>
      <p:sp>
        <p:nvSpPr>
          <p:cNvPr id="40" name="Text 38"/>
          <p:cNvSpPr/>
          <p:nvPr/>
        </p:nvSpPr>
        <p:spPr>
          <a:xfrm>
            <a:off x="8973590" y="5933379"/>
            <a:ext cx="4121753" cy="2918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2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Персонализовано</a:t>
            </a: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учење за сваког ученика</a:t>
            </a:r>
            <a:endParaRPr lang="en-US" sz="1600" dirty="0"/>
          </a:p>
        </p:txBody>
      </p:sp>
      <p:sp>
        <p:nvSpPr>
          <p:cNvPr id="41" name="Shape 39"/>
          <p:cNvSpPr/>
          <p:nvPr/>
        </p:nvSpPr>
        <p:spPr>
          <a:xfrm>
            <a:off x="8619662" y="6668972"/>
            <a:ext cx="6845272" cy="984844"/>
          </a:xfrm>
          <a:custGeom>
            <a:avLst/>
            <a:gdLst/>
            <a:ahLst/>
            <a:cxnLst/>
            <a:rect l="l" t="t" r="r" b="b"/>
            <a:pathLst>
              <a:path w="6845272" h="984844">
                <a:moveTo>
                  <a:pt x="145905" y="0"/>
                </a:moveTo>
                <a:lnTo>
                  <a:pt x="6699367" y="0"/>
                </a:lnTo>
                <a:cubicBezTo>
                  <a:pt x="6779948" y="0"/>
                  <a:pt x="6845272" y="65324"/>
                  <a:pt x="6845272" y="145905"/>
                </a:cubicBezTo>
                <a:lnTo>
                  <a:pt x="6845272" y="838939"/>
                </a:lnTo>
                <a:cubicBezTo>
                  <a:pt x="6845272" y="919520"/>
                  <a:pt x="6779948" y="984844"/>
                  <a:pt x="6699367" y="984844"/>
                </a:cubicBezTo>
                <a:lnTo>
                  <a:pt x="145905" y="984844"/>
                </a:lnTo>
                <a:cubicBezTo>
                  <a:pt x="65378" y="984844"/>
                  <a:pt x="0" y="919466"/>
                  <a:pt x="0" y="838939"/>
                </a:cubicBezTo>
                <a:lnTo>
                  <a:pt x="0" y="145905"/>
                </a:lnTo>
                <a:cubicBezTo>
                  <a:pt x="0" y="65324"/>
                  <a:pt x="65324" y="0"/>
                  <a:pt x="145905" y="0"/>
                </a:cubicBezTo>
                <a:close/>
              </a:path>
            </a:pathLst>
          </a:custGeom>
          <a:solidFill>
            <a:srgbClr val="22C55E">
              <a:alpha val="5098"/>
            </a:srgbClr>
          </a:solidFill>
          <a:ln w="12700">
            <a:solidFill>
              <a:srgbClr val="22C55E">
                <a:alpha val="20000"/>
              </a:srgbClr>
            </a:solidFill>
            <a:prstDash val="solid"/>
          </a:ln>
        </p:spPr>
      </p:sp>
      <p:sp>
        <p:nvSpPr>
          <p:cNvPr id="42" name="Shape 40"/>
          <p:cNvSpPr/>
          <p:nvPr/>
        </p:nvSpPr>
        <p:spPr>
          <a:xfrm>
            <a:off x="8856754" y="6918223"/>
            <a:ext cx="170220" cy="194537"/>
          </a:xfrm>
          <a:custGeom>
            <a:avLst/>
            <a:gdLst/>
            <a:ahLst/>
            <a:cxnLst/>
            <a:rect l="l" t="t" r="r" b="b"/>
            <a:pathLst>
              <a:path w="170220" h="194537">
                <a:moveTo>
                  <a:pt x="0" y="82070"/>
                </a:moveTo>
                <a:cubicBezTo>
                  <a:pt x="0" y="56879"/>
                  <a:pt x="20404" y="36476"/>
                  <a:pt x="45595" y="36476"/>
                </a:cubicBezTo>
                <a:lnTo>
                  <a:pt x="48634" y="36476"/>
                </a:lnTo>
                <a:cubicBezTo>
                  <a:pt x="55359" y="36476"/>
                  <a:pt x="60793" y="41909"/>
                  <a:pt x="60793" y="48634"/>
                </a:cubicBezTo>
                <a:cubicBezTo>
                  <a:pt x="60793" y="55359"/>
                  <a:pt x="55359" y="60793"/>
                  <a:pt x="48634" y="60793"/>
                </a:cubicBezTo>
                <a:lnTo>
                  <a:pt x="45595" y="60793"/>
                </a:lnTo>
                <a:cubicBezTo>
                  <a:pt x="33854" y="60793"/>
                  <a:pt x="24317" y="70330"/>
                  <a:pt x="24317" y="82070"/>
                </a:cubicBezTo>
                <a:lnTo>
                  <a:pt x="24317" y="85110"/>
                </a:lnTo>
                <a:lnTo>
                  <a:pt x="48634" y="85110"/>
                </a:lnTo>
                <a:cubicBezTo>
                  <a:pt x="62047" y="85110"/>
                  <a:pt x="72951" y="96015"/>
                  <a:pt x="72951" y="109427"/>
                </a:cubicBezTo>
                <a:lnTo>
                  <a:pt x="72951" y="133744"/>
                </a:lnTo>
                <a:cubicBezTo>
                  <a:pt x="72951" y="147157"/>
                  <a:pt x="62047" y="158061"/>
                  <a:pt x="48634" y="158061"/>
                </a:cubicBezTo>
                <a:lnTo>
                  <a:pt x="24317" y="158061"/>
                </a:lnTo>
                <a:cubicBezTo>
                  <a:pt x="10905" y="158061"/>
                  <a:pt x="0" y="147157"/>
                  <a:pt x="0" y="133744"/>
                </a:cubicBezTo>
                <a:lnTo>
                  <a:pt x="0" y="82070"/>
                </a:lnTo>
                <a:close/>
                <a:moveTo>
                  <a:pt x="97269" y="82070"/>
                </a:moveTo>
                <a:cubicBezTo>
                  <a:pt x="97269" y="56879"/>
                  <a:pt x="117672" y="36476"/>
                  <a:pt x="142863" y="36476"/>
                </a:cubicBezTo>
                <a:lnTo>
                  <a:pt x="145903" y="36476"/>
                </a:lnTo>
                <a:cubicBezTo>
                  <a:pt x="152628" y="36476"/>
                  <a:pt x="158061" y="41909"/>
                  <a:pt x="158061" y="48634"/>
                </a:cubicBezTo>
                <a:cubicBezTo>
                  <a:pt x="158061" y="55359"/>
                  <a:pt x="152628" y="60793"/>
                  <a:pt x="145903" y="60793"/>
                </a:cubicBezTo>
                <a:lnTo>
                  <a:pt x="142863" y="60793"/>
                </a:lnTo>
                <a:cubicBezTo>
                  <a:pt x="131123" y="60793"/>
                  <a:pt x="121586" y="70330"/>
                  <a:pt x="121586" y="82070"/>
                </a:cubicBezTo>
                <a:lnTo>
                  <a:pt x="121586" y="85110"/>
                </a:lnTo>
                <a:lnTo>
                  <a:pt x="145903" y="85110"/>
                </a:lnTo>
                <a:cubicBezTo>
                  <a:pt x="159315" y="85110"/>
                  <a:pt x="170220" y="96015"/>
                  <a:pt x="170220" y="109427"/>
                </a:cubicBezTo>
                <a:lnTo>
                  <a:pt x="170220" y="133744"/>
                </a:lnTo>
                <a:cubicBezTo>
                  <a:pt x="170220" y="147157"/>
                  <a:pt x="159315" y="158061"/>
                  <a:pt x="145903" y="158061"/>
                </a:cubicBezTo>
                <a:lnTo>
                  <a:pt x="121586" y="158061"/>
                </a:lnTo>
                <a:cubicBezTo>
                  <a:pt x="108173" y="158061"/>
                  <a:pt x="97269" y="147157"/>
                  <a:pt x="97269" y="133744"/>
                </a:cubicBezTo>
                <a:lnTo>
                  <a:pt x="97269" y="82070"/>
                </a:ln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43" name="Text 41"/>
          <p:cNvSpPr/>
          <p:nvPr/>
        </p:nvSpPr>
        <p:spPr>
          <a:xfrm>
            <a:off x="9156571" y="6869589"/>
            <a:ext cx="6205014" cy="58361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„</a:t>
            </a:r>
            <a:r>
              <a:rPr lang="en-US" sz="1532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Циљ</a:t>
            </a: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је да ученици науче како да уче, како да мисле и како да </a:t>
            </a:r>
            <a:r>
              <a:rPr lang="en-US" sz="1532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решавају</a:t>
            </a:r>
            <a:r>
              <a:rPr lang="en-U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532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проблеме</a:t>
            </a:r>
            <a:r>
              <a:rPr lang="sr-Cyrl-RS" sz="1532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“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E3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0" y="0"/>
                </a:moveTo>
                <a:lnTo>
                  <a:pt x="16256000" y="0"/>
                </a:lnTo>
                <a:lnTo>
                  <a:pt x="16256000" y="9144000"/>
                </a:lnTo>
                <a:lnTo>
                  <a:pt x="0" y="9144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1E3A8A"/>
              </a:gs>
              <a:gs pos="50000">
                <a:srgbClr val="1E40AF"/>
              </a:gs>
              <a:gs pos="100000">
                <a:srgbClr val="3B82F6"/>
              </a:gs>
            </a:gsLst>
            <a:lin ang="2700000" scaled="1"/>
          </a:gradFill>
          <a:ln/>
        </p:spPr>
      </p:sp>
      <p:sp>
        <p:nvSpPr>
          <p:cNvPr id="3" name="Shape 1"/>
          <p:cNvSpPr/>
          <p:nvPr/>
        </p:nvSpPr>
        <p:spPr>
          <a:xfrm>
            <a:off x="508000" y="508000"/>
            <a:ext cx="1358900" cy="508000"/>
          </a:xfrm>
          <a:custGeom>
            <a:avLst/>
            <a:gdLst/>
            <a:ahLst/>
            <a:cxnLst/>
            <a:rect l="l" t="t" r="r" b="b"/>
            <a:pathLst>
              <a:path w="1358900" h="508000">
                <a:moveTo>
                  <a:pt x="254000" y="0"/>
                </a:moveTo>
                <a:lnTo>
                  <a:pt x="1104900" y="0"/>
                </a:lnTo>
                <a:cubicBezTo>
                  <a:pt x="1245086" y="0"/>
                  <a:pt x="1358900" y="113814"/>
                  <a:pt x="1358900" y="254000"/>
                </a:cubicBezTo>
                <a:lnTo>
                  <a:pt x="1358900" y="254000"/>
                </a:lnTo>
                <a:cubicBezTo>
                  <a:pt x="1358900" y="394186"/>
                  <a:pt x="1245086" y="508000"/>
                  <a:pt x="1104900" y="508000"/>
                </a:cubicBezTo>
                <a:lnTo>
                  <a:pt x="254000" y="508000"/>
                </a:lnTo>
                <a:cubicBezTo>
                  <a:pt x="113814" y="508000"/>
                  <a:pt x="0" y="394186"/>
                  <a:pt x="0" y="254000"/>
                </a:cubicBezTo>
                <a:lnTo>
                  <a:pt x="0" y="254000"/>
                </a:lnTo>
                <a:cubicBezTo>
                  <a:pt x="0" y="113814"/>
                  <a:pt x="113814" y="0"/>
                  <a:pt x="254000" y="0"/>
                </a:cubicBezTo>
                <a:close/>
              </a:path>
            </a:pathLst>
          </a:custGeom>
          <a:solidFill>
            <a:srgbClr val="F59E0B">
              <a:alpha val="20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736600" y="6604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177800" y="101600"/>
                </a:moveTo>
                <a:cubicBezTo>
                  <a:pt x="177800" y="59544"/>
                  <a:pt x="143656" y="25400"/>
                  <a:pt x="101600" y="25400"/>
                </a:cubicBezTo>
                <a:cubicBezTo>
                  <a:pt x="59544" y="25400"/>
                  <a:pt x="25400" y="59544"/>
                  <a:pt x="25400" y="101600"/>
                </a:cubicBezTo>
                <a:cubicBezTo>
                  <a:pt x="25400" y="143656"/>
                  <a:pt x="59544" y="177800"/>
                  <a:pt x="101600" y="177800"/>
                </a:cubicBezTo>
                <a:cubicBezTo>
                  <a:pt x="143656" y="177800"/>
                  <a:pt x="177800" y="143656"/>
                  <a:pt x="177800" y="101600"/>
                </a:cubicBezTo>
                <a:close/>
                <a:moveTo>
                  <a:pt x="0" y="101600"/>
                </a:moveTo>
                <a:cubicBezTo>
                  <a:pt x="0" y="45525"/>
                  <a:pt x="45525" y="0"/>
                  <a:pt x="101600" y="0"/>
                </a:cubicBezTo>
                <a:cubicBezTo>
                  <a:pt x="157675" y="0"/>
                  <a:pt x="203200" y="45525"/>
                  <a:pt x="203200" y="101600"/>
                </a:cubicBezTo>
                <a:cubicBezTo>
                  <a:pt x="203200" y="157675"/>
                  <a:pt x="157675" y="203200"/>
                  <a:pt x="101600" y="203200"/>
                </a:cubicBezTo>
                <a:cubicBezTo>
                  <a:pt x="45525" y="203200"/>
                  <a:pt x="0" y="157675"/>
                  <a:pt x="0" y="101600"/>
                </a:cubicBezTo>
                <a:close/>
                <a:moveTo>
                  <a:pt x="101600" y="133350"/>
                </a:moveTo>
                <a:cubicBezTo>
                  <a:pt x="119123" y="133350"/>
                  <a:pt x="133350" y="119123"/>
                  <a:pt x="133350" y="101600"/>
                </a:cubicBezTo>
                <a:cubicBezTo>
                  <a:pt x="133350" y="84077"/>
                  <a:pt x="119123" y="69850"/>
                  <a:pt x="101600" y="69850"/>
                </a:cubicBezTo>
                <a:cubicBezTo>
                  <a:pt x="84077" y="69850"/>
                  <a:pt x="69850" y="84077"/>
                  <a:pt x="69850" y="101600"/>
                </a:cubicBezTo>
                <a:cubicBezTo>
                  <a:pt x="69850" y="119123"/>
                  <a:pt x="84077" y="133350"/>
                  <a:pt x="101600" y="133350"/>
                </a:cubicBezTo>
                <a:close/>
                <a:moveTo>
                  <a:pt x="101600" y="44450"/>
                </a:moveTo>
                <a:cubicBezTo>
                  <a:pt x="133142" y="44450"/>
                  <a:pt x="158750" y="70058"/>
                  <a:pt x="158750" y="101600"/>
                </a:cubicBezTo>
                <a:cubicBezTo>
                  <a:pt x="158750" y="133142"/>
                  <a:pt x="133142" y="158750"/>
                  <a:pt x="101600" y="158750"/>
                </a:cubicBezTo>
                <a:cubicBezTo>
                  <a:pt x="70058" y="158750"/>
                  <a:pt x="44450" y="133142"/>
                  <a:pt x="44450" y="101600"/>
                </a:cubicBezTo>
                <a:cubicBezTo>
                  <a:pt x="44450" y="70058"/>
                  <a:pt x="70058" y="44450"/>
                  <a:pt x="101600" y="44450"/>
                </a:cubicBezTo>
                <a:close/>
                <a:moveTo>
                  <a:pt x="88900" y="101600"/>
                </a:moveTo>
                <a:cubicBezTo>
                  <a:pt x="88900" y="94591"/>
                  <a:pt x="94591" y="88900"/>
                  <a:pt x="101600" y="88900"/>
                </a:cubicBezTo>
                <a:cubicBezTo>
                  <a:pt x="108609" y="88900"/>
                  <a:pt x="114300" y="94591"/>
                  <a:pt x="114300" y="101600"/>
                </a:cubicBezTo>
                <a:cubicBezTo>
                  <a:pt x="114300" y="108609"/>
                  <a:pt x="108609" y="114300"/>
                  <a:pt x="101600" y="114300"/>
                </a:cubicBezTo>
                <a:cubicBezTo>
                  <a:pt x="94591" y="114300"/>
                  <a:pt x="88900" y="108609"/>
                  <a:pt x="88900" y="1016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5" name="Text 3"/>
          <p:cNvSpPr/>
          <p:nvPr/>
        </p:nvSpPr>
        <p:spPr>
          <a:xfrm>
            <a:off x="1117600" y="609600"/>
            <a:ext cx="647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kern="0" spc="8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ЦИЉ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08000" y="1168400"/>
            <a:ext cx="15544800" cy="152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Ученик у центру:</a:t>
            </a:r>
            <a:endParaRPr lang="en-US" sz="1600" dirty="0"/>
          </a:p>
          <a:p>
            <a:pPr>
              <a:lnSpc>
                <a:spcPct val="100000"/>
              </a:lnSpc>
            </a:pPr>
            <a:r>
              <a:rPr lang="en-US" sz="4800" b="1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Жељено стање 2030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14350" y="2952750"/>
            <a:ext cx="4902200" cy="4102100"/>
          </a:xfrm>
          <a:custGeom>
            <a:avLst/>
            <a:gdLst/>
            <a:ahLst/>
            <a:cxnLst/>
            <a:rect l="l" t="t" r="r" b="b"/>
            <a:pathLst>
              <a:path w="4902200" h="4102100">
                <a:moveTo>
                  <a:pt x="203218" y="0"/>
                </a:moveTo>
                <a:lnTo>
                  <a:pt x="4698982" y="0"/>
                </a:lnTo>
                <a:cubicBezTo>
                  <a:pt x="4811216" y="0"/>
                  <a:pt x="4902200" y="90984"/>
                  <a:pt x="4902200" y="203218"/>
                </a:cubicBezTo>
                <a:lnTo>
                  <a:pt x="4902200" y="3898882"/>
                </a:lnTo>
                <a:cubicBezTo>
                  <a:pt x="4902200" y="4011116"/>
                  <a:pt x="4811216" y="4102100"/>
                  <a:pt x="4698982" y="4102100"/>
                </a:cubicBezTo>
                <a:lnTo>
                  <a:pt x="203218" y="4102100"/>
                </a:lnTo>
                <a:cubicBezTo>
                  <a:pt x="90984" y="4102100"/>
                  <a:pt x="0" y="4011116"/>
                  <a:pt x="0" y="3898882"/>
                </a:cubicBezTo>
                <a:lnTo>
                  <a:pt x="0" y="203218"/>
                </a:lnTo>
                <a:cubicBezTo>
                  <a:pt x="0" y="91059"/>
                  <a:pt x="91059" y="0"/>
                  <a:pt x="203218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2556867" y="3213100"/>
            <a:ext cx="812800" cy="812800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203200" y="0"/>
                </a:moveTo>
                <a:lnTo>
                  <a:pt x="609600" y="0"/>
                </a:lnTo>
                <a:cubicBezTo>
                  <a:pt x="721749" y="0"/>
                  <a:pt x="812800" y="91051"/>
                  <a:pt x="812800" y="203200"/>
                </a:cubicBezTo>
                <a:lnTo>
                  <a:pt x="812800" y="609600"/>
                </a:lnTo>
                <a:cubicBezTo>
                  <a:pt x="812800" y="721749"/>
                  <a:pt x="721749" y="812800"/>
                  <a:pt x="609600" y="812800"/>
                </a:cubicBezTo>
                <a:lnTo>
                  <a:pt x="203200" y="812800"/>
                </a:lnTo>
                <a:cubicBezTo>
                  <a:pt x="91051" y="812800"/>
                  <a:pt x="0" y="721749"/>
                  <a:pt x="0" y="609600"/>
                </a:cubicBezTo>
                <a:lnTo>
                  <a:pt x="0" y="203200"/>
                </a:lnTo>
                <a:cubicBezTo>
                  <a:pt x="0" y="91051"/>
                  <a:pt x="91051" y="0"/>
                  <a:pt x="20320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9" name="Shape 7"/>
          <p:cNvSpPr/>
          <p:nvPr/>
        </p:nvSpPr>
        <p:spPr>
          <a:xfrm>
            <a:off x="2810867" y="34671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71438" y="33338"/>
                </a:moveTo>
                <a:cubicBezTo>
                  <a:pt x="71438" y="14942"/>
                  <a:pt x="86380" y="0"/>
                  <a:pt x="104775" y="0"/>
                </a:cubicBezTo>
                <a:lnTo>
                  <a:pt x="119062" y="0"/>
                </a:lnTo>
                <a:cubicBezTo>
                  <a:pt x="129600" y="0"/>
                  <a:pt x="138113" y="8513"/>
                  <a:pt x="138113" y="19050"/>
                </a:cubicBezTo>
                <a:lnTo>
                  <a:pt x="138113" y="285750"/>
                </a:lnTo>
                <a:cubicBezTo>
                  <a:pt x="138113" y="296287"/>
                  <a:pt x="129600" y="304800"/>
                  <a:pt x="119062" y="304800"/>
                </a:cubicBezTo>
                <a:lnTo>
                  <a:pt x="100013" y="304800"/>
                </a:lnTo>
                <a:cubicBezTo>
                  <a:pt x="82272" y="304800"/>
                  <a:pt x="67330" y="292656"/>
                  <a:pt x="63103" y="276225"/>
                </a:cubicBezTo>
                <a:cubicBezTo>
                  <a:pt x="62686" y="276225"/>
                  <a:pt x="62329" y="276225"/>
                  <a:pt x="61912" y="276225"/>
                </a:cubicBezTo>
                <a:cubicBezTo>
                  <a:pt x="35600" y="276225"/>
                  <a:pt x="14288" y="254913"/>
                  <a:pt x="14288" y="228600"/>
                </a:cubicBezTo>
                <a:cubicBezTo>
                  <a:pt x="14288" y="217884"/>
                  <a:pt x="17859" y="208002"/>
                  <a:pt x="23813" y="200025"/>
                </a:cubicBezTo>
                <a:cubicBezTo>
                  <a:pt x="12263" y="191333"/>
                  <a:pt x="4763" y="177522"/>
                  <a:pt x="4763" y="161925"/>
                </a:cubicBezTo>
                <a:cubicBezTo>
                  <a:pt x="4763" y="143530"/>
                  <a:pt x="15240" y="127516"/>
                  <a:pt x="30480" y="119598"/>
                </a:cubicBezTo>
                <a:cubicBezTo>
                  <a:pt x="26253" y="112455"/>
                  <a:pt x="23813" y="104120"/>
                  <a:pt x="23813" y="95250"/>
                </a:cubicBezTo>
                <a:cubicBezTo>
                  <a:pt x="23813" y="68937"/>
                  <a:pt x="45125" y="47625"/>
                  <a:pt x="71438" y="47625"/>
                </a:cubicBezTo>
                <a:lnTo>
                  <a:pt x="71438" y="33338"/>
                </a:lnTo>
                <a:close/>
                <a:moveTo>
                  <a:pt x="233363" y="33338"/>
                </a:moveTo>
                <a:lnTo>
                  <a:pt x="233363" y="47625"/>
                </a:lnTo>
                <a:cubicBezTo>
                  <a:pt x="259675" y="47625"/>
                  <a:pt x="280987" y="68937"/>
                  <a:pt x="280987" y="95250"/>
                </a:cubicBezTo>
                <a:cubicBezTo>
                  <a:pt x="280987" y="104180"/>
                  <a:pt x="278547" y="112514"/>
                  <a:pt x="274320" y="119598"/>
                </a:cubicBezTo>
                <a:cubicBezTo>
                  <a:pt x="289620" y="127516"/>
                  <a:pt x="300038" y="143470"/>
                  <a:pt x="300038" y="161925"/>
                </a:cubicBezTo>
                <a:cubicBezTo>
                  <a:pt x="300038" y="177522"/>
                  <a:pt x="292537" y="191333"/>
                  <a:pt x="280987" y="200025"/>
                </a:cubicBezTo>
                <a:cubicBezTo>
                  <a:pt x="286941" y="208002"/>
                  <a:pt x="290513" y="217884"/>
                  <a:pt x="290513" y="228600"/>
                </a:cubicBezTo>
                <a:cubicBezTo>
                  <a:pt x="290513" y="254913"/>
                  <a:pt x="269200" y="276225"/>
                  <a:pt x="242888" y="276225"/>
                </a:cubicBezTo>
                <a:cubicBezTo>
                  <a:pt x="242471" y="276225"/>
                  <a:pt x="242114" y="276225"/>
                  <a:pt x="241697" y="276225"/>
                </a:cubicBezTo>
                <a:cubicBezTo>
                  <a:pt x="237470" y="292656"/>
                  <a:pt x="222528" y="304800"/>
                  <a:pt x="204787" y="304800"/>
                </a:cubicBezTo>
                <a:lnTo>
                  <a:pt x="185738" y="304800"/>
                </a:lnTo>
                <a:cubicBezTo>
                  <a:pt x="175200" y="304800"/>
                  <a:pt x="166688" y="296287"/>
                  <a:pt x="166688" y="285750"/>
                </a:cubicBezTo>
                <a:lnTo>
                  <a:pt x="166688" y="19050"/>
                </a:lnTo>
                <a:cubicBezTo>
                  <a:pt x="166688" y="8513"/>
                  <a:pt x="175200" y="0"/>
                  <a:pt x="185738" y="0"/>
                </a:cubicBezTo>
                <a:lnTo>
                  <a:pt x="200025" y="0"/>
                </a:lnTo>
                <a:cubicBezTo>
                  <a:pt x="218420" y="0"/>
                  <a:pt x="233363" y="14942"/>
                  <a:pt x="233363" y="33338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0" name="Text 8"/>
          <p:cNvSpPr/>
          <p:nvPr/>
        </p:nvSpPr>
        <p:spPr>
          <a:xfrm>
            <a:off x="711200" y="4229100"/>
            <a:ext cx="45085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Знања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793750" y="48387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2" name="Text 10"/>
          <p:cNvSpPr/>
          <p:nvPr/>
        </p:nvSpPr>
        <p:spPr>
          <a:xfrm>
            <a:off x="1066799" y="4737100"/>
            <a:ext cx="3276599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Флексибилно и применљиво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793750" y="52451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4" name="Text 12"/>
          <p:cNvSpPr/>
          <p:nvPr/>
        </p:nvSpPr>
        <p:spPr>
          <a:xfrm>
            <a:off x="1066800" y="5143500"/>
            <a:ext cx="32766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Повезано са реалним контекстом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793750" y="56515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6" name="Text 14"/>
          <p:cNvSpPr/>
          <p:nvPr/>
        </p:nvSpPr>
        <p:spPr>
          <a:xfrm>
            <a:off x="1066800" y="5549900"/>
            <a:ext cx="2552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Оспособљеност за учење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5678884" y="2952750"/>
            <a:ext cx="4902200" cy="4102100"/>
          </a:xfrm>
          <a:custGeom>
            <a:avLst/>
            <a:gdLst/>
            <a:ahLst/>
            <a:cxnLst/>
            <a:rect l="l" t="t" r="r" b="b"/>
            <a:pathLst>
              <a:path w="4902200" h="4102100">
                <a:moveTo>
                  <a:pt x="203218" y="0"/>
                </a:moveTo>
                <a:lnTo>
                  <a:pt x="4698982" y="0"/>
                </a:lnTo>
                <a:cubicBezTo>
                  <a:pt x="4811216" y="0"/>
                  <a:pt x="4902200" y="90984"/>
                  <a:pt x="4902200" y="203218"/>
                </a:cubicBezTo>
                <a:lnTo>
                  <a:pt x="4902200" y="3898882"/>
                </a:lnTo>
                <a:cubicBezTo>
                  <a:pt x="4902200" y="4011116"/>
                  <a:pt x="4811216" y="4102100"/>
                  <a:pt x="4698982" y="4102100"/>
                </a:cubicBezTo>
                <a:lnTo>
                  <a:pt x="203218" y="4102100"/>
                </a:lnTo>
                <a:cubicBezTo>
                  <a:pt x="90984" y="4102100"/>
                  <a:pt x="0" y="4011116"/>
                  <a:pt x="0" y="3898882"/>
                </a:cubicBezTo>
                <a:lnTo>
                  <a:pt x="0" y="203218"/>
                </a:lnTo>
                <a:cubicBezTo>
                  <a:pt x="0" y="91059"/>
                  <a:pt x="91059" y="0"/>
                  <a:pt x="203218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7721402" y="3213100"/>
            <a:ext cx="812800" cy="812800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203200" y="0"/>
                </a:moveTo>
                <a:lnTo>
                  <a:pt x="609600" y="0"/>
                </a:lnTo>
                <a:cubicBezTo>
                  <a:pt x="721749" y="0"/>
                  <a:pt x="812800" y="91051"/>
                  <a:pt x="812800" y="203200"/>
                </a:cubicBezTo>
                <a:lnTo>
                  <a:pt x="812800" y="609600"/>
                </a:lnTo>
                <a:cubicBezTo>
                  <a:pt x="812800" y="721749"/>
                  <a:pt x="721749" y="812800"/>
                  <a:pt x="609600" y="812800"/>
                </a:cubicBezTo>
                <a:lnTo>
                  <a:pt x="203200" y="812800"/>
                </a:lnTo>
                <a:cubicBezTo>
                  <a:pt x="91051" y="812800"/>
                  <a:pt x="0" y="721749"/>
                  <a:pt x="0" y="609600"/>
                </a:cubicBezTo>
                <a:lnTo>
                  <a:pt x="0" y="203200"/>
                </a:lnTo>
                <a:cubicBezTo>
                  <a:pt x="0" y="91051"/>
                  <a:pt x="91051" y="0"/>
                  <a:pt x="20320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9" name="Shape 17"/>
          <p:cNvSpPr/>
          <p:nvPr/>
        </p:nvSpPr>
        <p:spPr>
          <a:xfrm>
            <a:off x="7956352" y="3467100"/>
            <a:ext cx="342900" cy="304800"/>
          </a:xfrm>
          <a:custGeom>
            <a:avLst/>
            <a:gdLst/>
            <a:ahLst/>
            <a:cxnLst/>
            <a:rect l="l" t="t" r="r" b="b"/>
            <a:pathLst>
              <a:path w="342900" h="304800">
                <a:moveTo>
                  <a:pt x="133410" y="57805"/>
                </a:moveTo>
                <a:lnTo>
                  <a:pt x="133410" y="87332"/>
                </a:lnTo>
                <a:lnTo>
                  <a:pt x="133707" y="87630"/>
                </a:lnTo>
                <a:cubicBezTo>
                  <a:pt x="137577" y="38576"/>
                  <a:pt x="178594" y="0"/>
                  <a:pt x="228660" y="0"/>
                </a:cubicBezTo>
                <a:cubicBezTo>
                  <a:pt x="240625" y="0"/>
                  <a:pt x="252115" y="2203"/>
                  <a:pt x="262652" y="6251"/>
                </a:cubicBezTo>
                <a:cubicBezTo>
                  <a:pt x="268605" y="8513"/>
                  <a:pt x="269677" y="16073"/>
                  <a:pt x="265212" y="20598"/>
                </a:cubicBezTo>
                <a:lnTo>
                  <a:pt x="212408" y="73402"/>
                </a:lnTo>
                <a:cubicBezTo>
                  <a:pt x="210622" y="75188"/>
                  <a:pt x="209610" y="77629"/>
                  <a:pt x="209610" y="80129"/>
                </a:cubicBezTo>
                <a:lnTo>
                  <a:pt x="209610" y="104775"/>
                </a:lnTo>
                <a:cubicBezTo>
                  <a:pt x="209610" y="110014"/>
                  <a:pt x="213896" y="114300"/>
                  <a:pt x="219135" y="114300"/>
                </a:cubicBezTo>
                <a:lnTo>
                  <a:pt x="243780" y="114300"/>
                </a:lnTo>
                <a:cubicBezTo>
                  <a:pt x="246281" y="114300"/>
                  <a:pt x="248722" y="113288"/>
                  <a:pt x="250508" y="111502"/>
                </a:cubicBezTo>
                <a:lnTo>
                  <a:pt x="303312" y="58698"/>
                </a:lnTo>
                <a:cubicBezTo>
                  <a:pt x="307836" y="54173"/>
                  <a:pt x="315397" y="55305"/>
                  <a:pt x="317659" y="61258"/>
                </a:cubicBezTo>
                <a:cubicBezTo>
                  <a:pt x="321707" y="71795"/>
                  <a:pt x="323910" y="83284"/>
                  <a:pt x="323910" y="95250"/>
                </a:cubicBezTo>
                <a:cubicBezTo>
                  <a:pt x="323910" y="131326"/>
                  <a:pt x="303848" y="162758"/>
                  <a:pt x="274201" y="178891"/>
                </a:cubicBezTo>
                <a:lnTo>
                  <a:pt x="322719" y="227409"/>
                </a:lnTo>
                <a:cubicBezTo>
                  <a:pt x="333851" y="238542"/>
                  <a:pt x="333851" y="256639"/>
                  <a:pt x="322719" y="267831"/>
                </a:cubicBezTo>
                <a:lnTo>
                  <a:pt x="286941" y="303609"/>
                </a:lnTo>
                <a:cubicBezTo>
                  <a:pt x="275808" y="314742"/>
                  <a:pt x="257711" y="314742"/>
                  <a:pt x="246519" y="303609"/>
                </a:cubicBezTo>
                <a:lnTo>
                  <a:pt x="171510" y="228600"/>
                </a:lnTo>
                <a:cubicBezTo>
                  <a:pt x="155198" y="212288"/>
                  <a:pt x="151507" y="188178"/>
                  <a:pt x="160496" y="168295"/>
                </a:cubicBezTo>
                <a:lnTo>
                  <a:pt x="106501" y="114300"/>
                </a:lnTo>
                <a:lnTo>
                  <a:pt x="76974" y="114300"/>
                </a:lnTo>
                <a:cubicBezTo>
                  <a:pt x="70604" y="114300"/>
                  <a:pt x="64651" y="111145"/>
                  <a:pt x="61139" y="105847"/>
                </a:cubicBezTo>
                <a:lnTo>
                  <a:pt x="13930" y="35064"/>
                </a:lnTo>
                <a:cubicBezTo>
                  <a:pt x="11430" y="31313"/>
                  <a:pt x="11906" y="26253"/>
                  <a:pt x="15121" y="23039"/>
                </a:cubicBezTo>
                <a:lnTo>
                  <a:pt x="42148" y="-3989"/>
                </a:lnTo>
                <a:cubicBezTo>
                  <a:pt x="45363" y="-7203"/>
                  <a:pt x="50363" y="-7680"/>
                  <a:pt x="54173" y="-5179"/>
                </a:cubicBezTo>
                <a:lnTo>
                  <a:pt x="124956" y="41970"/>
                </a:lnTo>
                <a:cubicBezTo>
                  <a:pt x="130254" y="45482"/>
                  <a:pt x="133410" y="51435"/>
                  <a:pt x="133410" y="57805"/>
                </a:cubicBezTo>
                <a:close/>
                <a:moveTo>
                  <a:pt x="128349" y="176570"/>
                </a:moveTo>
                <a:cubicBezTo>
                  <a:pt x="124599" y="198596"/>
                  <a:pt x="129778" y="221873"/>
                  <a:pt x="144066" y="240506"/>
                </a:cubicBezTo>
                <a:lnTo>
                  <a:pt x="87511" y="297001"/>
                </a:lnTo>
                <a:cubicBezTo>
                  <a:pt x="70783" y="313730"/>
                  <a:pt x="43636" y="313730"/>
                  <a:pt x="26908" y="297001"/>
                </a:cubicBezTo>
                <a:cubicBezTo>
                  <a:pt x="10180" y="280273"/>
                  <a:pt x="10180" y="253127"/>
                  <a:pt x="26908" y="236399"/>
                </a:cubicBezTo>
                <a:lnTo>
                  <a:pt x="107513" y="155793"/>
                </a:lnTo>
                <a:lnTo>
                  <a:pt x="128349" y="176629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0" name="Text 18"/>
          <p:cNvSpPr/>
          <p:nvPr/>
        </p:nvSpPr>
        <p:spPr>
          <a:xfrm>
            <a:off x="5875734" y="4229100"/>
            <a:ext cx="45085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Вештине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5958284" y="48387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22" name="Text 20"/>
          <p:cNvSpPr/>
          <p:nvPr/>
        </p:nvSpPr>
        <p:spPr>
          <a:xfrm>
            <a:off x="6231334" y="4737100"/>
            <a:ext cx="21209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Решавање проблема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5958284" y="52451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24" name="Text 22"/>
          <p:cNvSpPr/>
          <p:nvPr/>
        </p:nvSpPr>
        <p:spPr>
          <a:xfrm>
            <a:off x="6231334" y="5143500"/>
            <a:ext cx="20066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Критичко мишљење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5958284" y="56515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26" name="Text 24"/>
          <p:cNvSpPr/>
          <p:nvPr/>
        </p:nvSpPr>
        <p:spPr>
          <a:xfrm>
            <a:off x="6231334" y="5549900"/>
            <a:ext cx="21463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Дигитална писменост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10843617" y="2952750"/>
            <a:ext cx="4902200" cy="4102100"/>
          </a:xfrm>
          <a:custGeom>
            <a:avLst/>
            <a:gdLst/>
            <a:ahLst/>
            <a:cxnLst/>
            <a:rect l="l" t="t" r="r" b="b"/>
            <a:pathLst>
              <a:path w="4902200" h="4102100">
                <a:moveTo>
                  <a:pt x="203218" y="0"/>
                </a:moveTo>
                <a:lnTo>
                  <a:pt x="4698982" y="0"/>
                </a:lnTo>
                <a:cubicBezTo>
                  <a:pt x="4811216" y="0"/>
                  <a:pt x="4902200" y="90984"/>
                  <a:pt x="4902200" y="203218"/>
                </a:cubicBezTo>
                <a:lnTo>
                  <a:pt x="4902200" y="3898882"/>
                </a:lnTo>
                <a:cubicBezTo>
                  <a:pt x="4902200" y="4011116"/>
                  <a:pt x="4811216" y="4102100"/>
                  <a:pt x="4698982" y="4102100"/>
                </a:cubicBezTo>
                <a:lnTo>
                  <a:pt x="203218" y="4102100"/>
                </a:lnTo>
                <a:cubicBezTo>
                  <a:pt x="90984" y="4102100"/>
                  <a:pt x="0" y="4011116"/>
                  <a:pt x="0" y="3898882"/>
                </a:cubicBezTo>
                <a:lnTo>
                  <a:pt x="0" y="203218"/>
                </a:lnTo>
                <a:cubicBezTo>
                  <a:pt x="0" y="91059"/>
                  <a:pt x="91059" y="0"/>
                  <a:pt x="203218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12886134" y="3213100"/>
            <a:ext cx="812800" cy="812800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203200" y="0"/>
                </a:moveTo>
                <a:lnTo>
                  <a:pt x="609600" y="0"/>
                </a:lnTo>
                <a:cubicBezTo>
                  <a:pt x="721749" y="0"/>
                  <a:pt x="812800" y="91051"/>
                  <a:pt x="812800" y="203200"/>
                </a:cubicBezTo>
                <a:lnTo>
                  <a:pt x="812800" y="609600"/>
                </a:lnTo>
                <a:cubicBezTo>
                  <a:pt x="812800" y="721749"/>
                  <a:pt x="721749" y="812800"/>
                  <a:pt x="609600" y="812800"/>
                </a:cubicBezTo>
                <a:lnTo>
                  <a:pt x="203200" y="812800"/>
                </a:lnTo>
                <a:cubicBezTo>
                  <a:pt x="91051" y="812800"/>
                  <a:pt x="0" y="721749"/>
                  <a:pt x="0" y="609600"/>
                </a:cubicBezTo>
                <a:lnTo>
                  <a:pt x="0" y="203200"/>
                </a:lnTo>
                <a:cubicBezTo>
                  <a:pt x="0" y="91051"/>
                  <a:pt x="91051" y="0"/>
                  <a:pt x="20320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29" name="Shape 27"/>
          <p:cNvSpPr/>
          <p:nvPr/>
        </p:nvSpPr>
        <p:spPr>
          <a:xfrm>
            <a:off x="13140134" y="34671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43470" y="51852"/>
                </a:moveTo>
                <a:lnTo>
                  <a:pt x="152400" y="64175"/>
                </a:lnTo>
                <a:lnTo>
                  <a:pt x="161330" y="51852"/>
                </a:lnTo>
                <a:cubicBezTo>
                  <a:pt x="176212" y="31254"/>
                  <a:pt x="200144" y="19050"/>
                  <a:pt x="225564" y="19050"/>
                </a:cubicBezTo>
                <a:cubicBezTo>
                  <a:pt x="269319" y="19050"/>
                  <a:pt x="304800" y="54531"/>
                  <a:pt x="304800" y="98286"/>
                </a:cubicBezTo>
                <a:lnTo>
                  <a:pt x="304800" y="99834"/>
                </a:lnTo>
                <a:cubicBezTo>
                  <a:pt x="304800" y="166628"/>
                  <a:pt x="221516" y="244197"/>
                  <a:pt x="178058" y="277356"/>
                </a:cubicBezTo>
                <a:cubicBezTo>
                  <a:pt x="170676" y="282952"/>
                  <a:pt x="161627" y="285750"/>
                  <a:pt x="152400" y="285750"/>
                </a:cubicBezTo>
                <a:cubicBezTo>
                  <a:pt x="143173" y="285750"/>
                  <a:pt x="134064" y="283012"/>
                  <a:pt x="126742" y="277356"/>
                </a:cubicBezTo>
                <a:cubicBezTo>
                  <a:pt x="83284" y="244197"/>
                  <a:pt x="0" y="166628"/>
                  <a:pt x="0" y="99834"/>
                </a:cubicBezTo>
                <a:lnTo>
                  <a:pt x="0" y="98286"/>
                </a:lnTo>
                <a:cubicBezTo>
                  <a:pt x="0" y="54531"/>
                  <a:pt x="35481" y="19050"/>
                  <a:pt x="79236" y="19050"/>
                </a:cubicBezTo>
                <a:cubicBezTo>
                  <a:pt x="104656" y="19050"/>
                  <a:pt x="128588" y="31254"/>
                  <a:pt x="143470" y="51852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0" name="Text 28"/>
          <p:cNvSpPr/>
          <p:nvPr/>
        </p:nvSpPr>
        <p:spPr>
          <a:xfrm>
            <a:off x="11040467" y="4229100"/>
            <a:ext cx="45085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Ставови</a:t>
            </a: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11123017" y="48387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2" name="Text 30"/>
          <p:cNvSpPr/>
          <p:nvPr/>
        </p:nvSpPr>
        <p:spPr>
          <a:xfrm>
            <a:off x="11396067" y="4737100"/>
            <a:ext cx="3547484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Одговорност према друштву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11123017" y="52451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4" name="Text 32"/>
          <p:cNvSpPr/>
          <p:nvPr/>
        </p:nvSpPr>
        <p:spPr>
          <a:xfrm>
            <a:off x="11396067" y="5143500"/>
            <a:ext cx="2565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Поштовање различитости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11123017" y="56515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6" name="Text 34"/>
          <p:cNvSpPr/>
          <p:nvPr/>
        </p:nvSpPr>
        <p:spPr>
          <a:xfrm>
            <a:off x="11396066" y="5549900"/>
            <a:ext cx="3046443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Интегритет и достојанство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514350" y="7321550"/>
            <a:ext cx="15227300" cy="1308100"/>
          </a:xfrm>
          <a:custGeom>
            <a:avLst/>
            <a:gdLst/>
            <a:ahLst/>
            <a:cxnLst/>
            <a:rect l="l" t="t" r="r" b="b"/>
            <a:pathLst>
              <a:path w="15227300" h="1308100">
                <a:moveTo>
                  <a:pt x="152394" y="0"/>
                </a:moveTo>
                <a:lnTo>
                  <a:pt x="15074906" y="0"/>
                </a:lnTo>
                <a:cubicBezTo>
                  <a:pt x="15159071" y="0"/>
                  <a:pt x="15227300" y="68229"/>
                  <a:pt x="15227300" y="152394"/>
                </a:cubicBezTo>
                <a:lnTo>
                  <a:pt x="15227300" y="1155706"/>
                </a:lnTo>
                <a:cubicBezTo>
                  <a:pt x="15227300" y="1239871"/>
                  <a:pt x="15159071" y="1308100"/>
                  <a:pt x="15074906" y="1308100"/>
                </a:cubicBezTo>
                <a:lnTo>
                  <a:pt x="152394" y="1308100"/>
                </a:lnTo>
                <a:cubicBezTo>
                  <a:pt x="68285" y="1308100"/>
                  <a:pt x="0" y="1239815"/>
                  <a:pt x="0" y="1155706"/>
                </a:cubicBezTo>
                <a:lnTo>
                  <a:pt x="0" y="152394"/>
                </a:lnTo>
                <a:cubicBezTo>
                  <a:pt x="0" y="68285"/>
                  <a:pt x="68285" y="0"/>
                  <a:pt x="15239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38" name="Shape 36"/>
          <p:cNvSpPr/>
          <p:nvPr/>
        </p:nvSpPr>
        <p:spPr>
          <a:xfrm>
            <a:off x="774700" y="75819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9" name="Shape 37"/>
          <p:cNvSpPr/>
          <p:nvPr/>
        </p:nvSpPr>
        <p:spPr>
          <a:xfrm>
            <a:off x="952500" y="7759700"/>
            <a:ext cx="254000" cy="254000"/>
          </a:xfrm>
          <a:custGeom>
            <a:avLst/>
            <a:gdLst/>
            <a:ahLst/>
            <a:cxnLst/>
            <a:rect l="l" t="t" r="r" b="b"/>
            <a:pathLst>
              <a:path w="254000" h="254000">
                <a:moveTo>
                  <a:pt x="32693" y="113357"/>
                </a:moveTo>
                <a:cubicBezTo>
                  <a:pt x="39291" y="67221"/>
                  <a:pt x="79028" y="31750"/>
                  <a:pt x="127000" y="31750"/>
                </a:cubicBezTo>
                <a:cubicBezTo>
                  <a:pt x="153293" y="31750"/>
                  <a:pt x="177105" y="42416"/>
                  <a:pt x="194370" y="59630"/>
                </a:cubicBezTo>
                <a:cubicBezTo>
                  <a:pt x="194469" y="59730"/>
                  <a:pt x="194568" y="59829"/>
                  <a:pt x="194667" y="59928"/>
                </a:cubicBezTo>
                <a:lnTo>
                  <a:pt x="198438" y="63500"/>
                </a:lnTo>
                <a:lnTo>
                  <a:pt x="174675" y="63500"/>
                </a:lnTo>
                <a:cubicBezTo>
                  <a:pt x="165894" y="63500"/>
                  <a:pt x="158800" y="70594"/>
                  <a:pt x="158800" y="79375"/>
                </a:cubicBezTo>
                <a:cubicBezTo>
                  <a:pt x="158800" y="88156"/>
                  <a:pt x="165894" y="95250"/>
                  <a:pt x="174675" y="95250"/>
                </a:cubicBezTo>
                <a:lnTo>
                  <a:pt x="238175" y="95250"/>
                </a:lnTo>
                <a:cubicBezTo>
                  <a:pt x="246955" y="95250"/>
                  <a:pt x="254050" y="88156"/>
                  <a:pt x="254050" y="79375"/>
                </a:cubicBezTo>
                <a:lnTo>
                  <a:pt x="254050" y="15875"/>
                </a:lnTo>
                <a:cubicBezTo>
                  <a:pt x="254050" y="7094"/>
                  <a:pt x="246955" y="0"/>
                  <a:pt x="238175" y="0"/>
                </a:cubicBezTo>
                <a:cubicBezTo>
                  <a:pt x="229394" y="0"/>
                  <a:pt x="222300" y="7094"/>
                  <a:pt x="222300" y="15875"/>
                </a:cubicBezTo>
                <a:lnTo>
                  <a:pt x="222300" y="42366"/>
                </a:lnTo>
                <a:lnTo>
                  <a:pt x="216694" y="37058"/>
                </a:lnTo>
                <a:cubicBezTo>
                  <a:pt x="193725" y="14188"/>
                  <a:pt x="161975" y="0"/>
                  <a:pt x="127000" y="0"/>
                </a:cubicBezTo>
                <a:cubicBezTo>
                  <a:pt x="63004" y="0"/>
                  <a:pt x="10071" y="47327"/>
                  <a:pt x="1290" y="108893"/>
                </a:cubicBezTo>
                <a:cubicBezTo>
                  <a:pt x="50" y="117574"/>
                  <a:pt x="6052" y="125611"/>
                  <a:pt x="14734" y="126851"/>
                </a:cubicBezTo>
                <a:cubicBezTo>
                  <a:pt x="23416" y="128091"/>
                  <a:pt x="31452" y="122039"/>
                  <a:pt x="32693" y="113407"/>
                </a:cubicBezTo>
                <a:close/>
                <a:moveTo>
                  <a:pt x="252710" y="145107"/>
                </a:moveTo>
                <a:cubicBezTo>
                  <a:pt x="253950" y="136426"/>
                  <a:pt x="247898" y="128389"/>
                  <a:pt x="239266" y="127149"/>
                </a:cubicBezTo>
                <a:cubicBezTo>
                  <a:pt x="230634" y="125909"/>
                  <a:pt x="222548" y="131961"/>
                  <a:pt x="221307" y="140593"/>
                </a:cubicBezTo>
                <a:cubicBezTo>
                  <a:pt x="214709" y="186730"/>
                  <a:pt x="174972" y="222200"/>
                  <a:pt x="127000" y="222200"/>
                </a:cubicBezTo>
                <a:cubicBezTo>
                  <a:pt x="100707" y="222200"/>
                  <a:pt x="76895" y="211534"/>
                  <a:pt x="59630" y="194320"/>
                </a:cubicBezTo>
                <a:cubicBezTo>
                  <a:pt x="59531" y="194221"/>
                  <a:pt x="59432" y="194121"/>
                  <a:pt x="59333" y="194022"/>
                </a:cubicBezTo>
                <a:lnTo>
                  <a:pt x="55562" y="190450"/>
                </a:lnTo>
                <a:lnTo>
                  <a:pt x="79325" y="190450"/>
                </a:lnTo>
                <a:cubicBezTo>
                  <a:pt x="88106" y="190450"/>
                  <a:pt x="95200" y="183356"/>
                  <a:pt x="95200" y="174575"/>
                </a:cubicBezTo>
                <a:cubicBezTo>
                  <a:pt x="95200" y="165795"/>
                  <a:pt x="88106" y="158700"/>
                  <a:pt x="79325" y="158700"/>
                </a:cubicBezTo>
                <a:lnTo>
                  <a:pt x="15875" y="158750"/>
                </a:lnTo>
                <a:cubicBezTo>
                  <a:pt x="11658" y="158750"/>
                  <a:pt x="7590" y="160437"/>
                  <a:pt x="4614" y="163463"/>
                </a:cubicBezTo>
                <a:cubicBezTo>
                  <a:pt x="1637" y="166489"/>
                  <a:pt x="-50" y="170507"/>
                  <a:pt x="0" y="174774"/>
                </a:cubicBezTo>
                <a:lnTo>
                  <a:pt x="496" y="237778"/>
                </a:lnTo>
                <a:cubicBezTo>
                  <a:pt x="546" y="246559"/>
                  <a:pt x="7739" y="253603"/>
                  <a:pt x="16520" y="253504"/>
                </a:cubicBezTo>
                <a:cubicBezTo>
                  <a:pt x="25301" y="253405"/>
                  <a:pt x="32345" y="246261"/>
                  <a:pt x="32246" y="237480"/>
                </a:cubicBezTo>
                <a:lnTo>
                  <a:pt x="32048" y="211931"/>
                </a:lnTo>
                <a:lnTo>
                  <a:pt x="37356" y="216942"/>
                </a:lnTo>
                <a:cubicBezTo>
                  <a:pt x="60325" y="239812"/>
                  <a:pt x="92025" y="254000"/>
                  <a:pt x="127000" y="254000"/>
                </a:cubicBezTo>
                <a:cubicBezTo>
                  <a:pt x="190996" y="254000"/>
                  <a:pt x="243929" y="206673"/>
                  <a:pt x="252710" y="145107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0" name="Text 38"/>
          <p:cNvSpPr/>
          <p:nvPr/>
        </p:nvSpPr>
        <p:spPr>
          <a:xfrm>
            <a:off x="1587500" y="7581900"/>
            <a:ext cx="137033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Оспособљеност за живот и рад</a:t>
            </a:r>
            <a:endParaRPr lang="en-US" sz="1600" dirty="0"/>
          </a:p>
        </p:txBody>
      </p:sp>
      <p:sp>
        <p:nvSpPr>
          <p:cNvPr id="41" name="Text 39"/>
          <p:cNvSpPr/>
          <p:nvPr/>
        </p:nvSpPr>
        <p:spPr>
          <a:xfrm>
            <a:off x="1587500" y="8039100"/>
            <a:ext cx="13677900" cy="33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Ученици опремљени </a:t>
            </a:r>
            <a:r>
              <a:rPr lang="en-US" sz="1600" b="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знањима, вештинама и ставовима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који су применљиви у реалним животним контекстима - спремни за изазове 21. века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8000" y="508000"/>
            <a:ext cx="2971800" cy="508000"/>
          </a:xfrm>
          <a:custGeom>
            <a:avLst/>
            <a:gdLst/>
            <a:ahLst/>
            <a:cxnLst/>
            <a:rect l="l" t="t" r="r" b="b"/>
            <a:pathLst>
              <a:path w="2971800" h="508000">
                <a:moveTo>
                  <a:pt x="254000" y="0"/>
                </a:moveTo>
                <a:lnTo>
                  <a:pt x="2717800" y="0"/>
                </a:lnTo>
                <a:cubicBezTo>
                  <a:pt x="2857986" y="0"/>
                  <a:pt x="2971800" y="113814"/>
                  <a:pt x="2971800" y="254000"/>
                </a:cubicBezTo>
                <a:lnTo>
                  <a:pt x="2971800" y="254000"/>
                </a:lnTo>
                <a:cubicBezTo>
                  <a:pt x="2971800" y="394186"/>
                  <a:pt x="2857986" y="508000"/>
                  <a:pt x="2717800" y="508000"/>
                </a:cubicBezTo>
                <a:lnTo>
                  <a:pt x="254000" y="508000"/>
                </a:lnTo>
                <a:cubicBezTo>
                  <a:pt x="113814" y="508000"/>
                  <a:pt x="0" y="394186"/>
                  <a:pt x="0" y="254000"/>
                </a:cubicBezTo>
                <a:lnTo>
                  <a:pt x="0" y="254000"/>
                </a:lnTo>
                <a:cubicBezTo>
                  <a:pt x="0" y="113814"/>
                  <a:pt x="113814" y="0"/>
                  <a:pt x="254000" y="0"/>
                </a:cubicBezTo>
                <a:close/>
              </a:path>
            </a:pathLst>
          </a:custGeom>
          <a:solidFill>
            <a:srgbClr val="F59E0B">
              <a:alpha val="10196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736600" y="6604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101600" y="203200"/>
                </a:moveTo>
                <a:cubicBezTo>
                  <a:pt x="157675" y="203200"/>
                  <a:pt x="203200" y="157675"/>
                  <a:pt x="203200" y="101600"/>
                </a:cubicBezTo>
                <a:cubicBezTo>
                  <a:pt x="203200" y="45525"/>
                  <a:pt x="157675" y="0"/>
                  <a:pt x="101600" y="0"/>
                </a:cubicBezTo>
                <a:cubicBezTo>
                  <a:pt x="45525" y="0"/>
                  <a:pt x="0" y="45525"/>
                  <a:pt x="0" y="101600"/>
                </a:cubicBezTo>
                <a:cubicBezTo>
                  <a:pt x="0" y="157675"/>
                  <a:pt x="45525" y="203200"/>
                  <a:pt x="101600" y="203200"/>
                </a:cubicBezTo>
                <a:close/>
                <a:moveTo>
                  <a:pt x="121722" y="129024"/>
                </a:moveTo>
                <a:lnTo>
                  <a:pt x="64453" y="151051"/>
                </a:lnTo>
                <a:cubicBezTo>
                  <a:pt x="56753" y="154027"/>
                  <a:pt x="49173" y="146447"/>
                  <a:pt x="52149" y="138748"/>
                </a:cubicBezTo>
                <a:lnTo>
                  <a:pt x="74176" y="81478"/>
                </a:lnTo>
                <a:cubicBezTo>
                  <a:pt x="75486" y="78105"/>
                  <a:pt x="78105" y="75486"/>
                  <a:pt x="81478" y="74176"/>
                </a:cubicBezTo>
                <a:lnTo>
                  <a:pt x="138748" y="52149"/>
                </a:lnTo>
                <a:cubicBezTo>
                  <a:pt x="146447" y="49173"/>
                  <a:pt x="154027" y="56753"/>
                  <a:pt x="151051" y="64453"/>
                </a:cubicBezTo>
                <a:lnTo>
                  <a:pt x="129024" y="121722"/>
                </a:lnTo>
                <a:cubicBezTo>
                  <a:pt x="127754" y="125095"/>
                  <a:pt x="125095" y="127714"/>
                  <a:pt x="121722" y="129024"/>
                </a:cubicBezTo>
                <a:close/>
                <a:moveTo>
                  <a:pt x="114300" y="101600"/>
                </a:moveTo>
                <a:cubicBezTo>
                  <a:pt x="114300" y="94591"/>
                  <a:pt x="108609" y="88900"/>
                  <a:pt x="101600" y="88900"/>
                </a:cubicBezTo>
                <a:cubicBezTo>
                  <a:pt x="94591" y="88900"/>
                  <a:pt x="88900" y="94591"/>
                  <a:pt x="88900" y="101600"/>
                </a:cubicBezTo>
                <a:cubicBezTo>
                  <a:pt x="88900" y="108609"/>
                  <a:pt x="94591" y="114300"/>
                  <a:pt x="101600" y="114300"/>
                </a:cubicBezTo>
                <a:cubicBezTo>
                  <a:pt x="108609" y="114300"/>
                  <a:pt x="114300" y="108609"/>
                  <a:pt x="114300" y="1016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" name="Text 2"/>
          <p:cNvSpPr/>
          <p:nvPr/>
        </p:nvSpPr>
        <p:spPr>
          <a:xfrm>
            <a:off x="1066800" y="609600"/>
            <a:ext cx="2311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kern="0" spc="8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ГЛОБАЛНИ ОКВИРИ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508000" y="1168400"/>
            <a:ext cx="15544800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8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</a:rPr>
              <a:t>OE</a:t>
            </a:r>
            <a:r>
              <a:rPr lang="sr-Cyrl-RS" sz="48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</a:rPr>
              <a:t>ЦД</a:t>
            </a:r>
            <a:r>
              <a:rPr lang="en-US" sz="48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sr-Cyrl-RS" sz="48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Образовни компас </a:t>
            </a:r>
            <a:r>
              <a:rPr lang="en-US" sz="48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2030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08000" y="2032000"/>
            <a:ext cx="153670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Компас </a:t>
            </a:r>
            <a:r>
              <a:rPr lang="en-US" sz="2000" dirty="0" err="1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за</a:t>
            </a:r>
            <a:r>
              <a:rPr lang="en-US" sz="2000" dirty="0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sr-Cyrl-RS" sz="2000" dirty="0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кретање</a:t>
            </a:r>
            <a:r>
              <a:rPr lang="en-US" sz="2000" dirty="0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кроз комплексност савременог света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08000" y="2641600"/>
            <a:ext cx="8966200" cy="3289300"/>
          </a:xfrm>
          <a:custGeom>
            <a:avLst/>
            <a:gdLst/>
            <a:ahLst/>
            <a:cxnLst/>
            <a:rect l="l" t="t" r="r" b="b"/>
            <a:pathLst>
              <a:path w="8966200" h="3289300">
                <a:moveTo>
                  <a:pt x="203213" y="0"/>
                </a:moveTo>
                <a:lnTo>
                  <a:pt x="8762987" y="0"/>
                </a:lnTo>
                <a:cubicBezTo>
                  <a:pt x="8875218" y="0"/>
                  <a:pt x="8966200" y="90982"/>
                  <a:pt x="8966200" y="203213"/>
                </a:cubicBezTo>
                <a:lnTo>
                  <a:pt x="8966200" y="3086087"/>
                </a:lnTo>
                <a:cubicBezTo>
                  <a:pt x="8966200" y="3198318"/>
                  <a:pt x="8875218" y="3289300"/>
                  <a:pt x="8762987" y="3289300"/>
                </a:cubicBezTo>
                <a:lnTo>
                  <a:pt x="203213" y="3289300"/>
                </a:lnTo>
                <a:cubicBezTo>
                  <a:pt x="90982" y="3289300"/>
                  <a:pt x="0" y="3198318"/>
                  <a:pt x="0" y="3086087"/>
                </a:cubicBezTo>
                <a:lnTo>
                  <a:pt x="0" y="203213"/>
                </a:lnTo>
                <a:cubicBezTo>
                  <a:pt x="0" y="91057"/>
                  <a:pt x="91057" y="0"/>
                  <a:pt x="203213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90500" dist="1270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831850" y="2997200"/>
            <a:ext cx="342900" cy="304800"/>
          </a:xfrm>
          <a:custGeom>
            <a:avLst/>
            <a:gdLst/>
            <a:ahLst/>
            <a:cxnLst/>
            <a:rect l="l" t="t" r="r" b="b"/>
            <a:pathLst>
              <a:path w="342900" h="304800">
                <a:moveTo>
                  <a:pt x="184249" y="-11251"/>
                </a:moveTo>
                <a:cubicBezTo>
                  <a:pt x="181808" y="-16014"/>
                  <a:pt x="176867" y="-19050"/>
                  <a:pt x="171510" y="-19050"/>
                </a:cubicBezTo>
                <a:cubicBezTo>
                  <a:pt x="166152" y="-19050"/>
                  <a:pt x="161211" y="-16014"/>
                  <a:pt x="158770" y="-11251"/>
                </a:cubicBezTo>
                <a:lnTo>
                  <a:pt x="114955" y="74593"/>
                </a:lnTo>
                <a:lnTo>
                  <a:pt x="19764" y="89714"/>
                </a:lnTo>
                <a:cubicBezTo>
                  <a:pt x="14466" y="90547"/>
                  <a:pt x="10061" y="94298"/>
                  <a:pt x="8394" y="99417"/>
                </a:cubicBezTo>
                <a:cubicBezTo>
                  <a:pt x="6727" y="104537"/>
                  <a:pt x="8096" y="110133"/>
                  <a:pt x="11847" y="113943"/>
                </a:cubicBezTo>
                <a:lnTo>
                  <a:pt x="79950" y="182106"/>
                </a:lnTo>
                <a:lnTo>
                  <a:pt x="64949" y="277297"/>
                </a:lnTo>
                <a:cubicBezTo>
                  <a:pt x="64115" y="282595"/>
                  <a:pt x="66318" y="287953"/>
                  <a:pt x="70664" y="291108"/>
                </a:cubicBezTo>
                <a:cubicBezTo>
                  <a:pt x="75009" y="294263"/>
                  <a:pt x="80724" y="294739"/>
                  <a:pt x="85546" y="292298"/>
                </a:cubicBezTo>
                <a:lnTo>
                  <a:pt x="171510" y="248603"/>
                </a:lnTo>
                <a:lnTo>
                  <a:pt x="257413" y="292298"/>
                </a:lnTo>
                <a:cubicBezTo>
                  <a:pt x="262176" y="294739"/>
                  <a:pt x="267950" y="294263"/>
                  <a:pt x="272296" y="291108"/>
                </a:cubicBezTo>
                <a:cubicBezTo>
                  <a:pt x="276642" y="287953"/>
                  <a:pt x="278844" y="282654"/>
                  <a:pt x="278011" y="277297"/>
                </a:cubicBezTo>
                <a:lnTo>
                  <a:pt x="262950" y="182106"/>
                </a:lnTo>
                <a:lnTo>
                  <a:pt x="331053" y="113943"/>
                </a:lnTo>
                <a:cubicBezTo>
                  <a:pt x="334863" y="110133"/>
                  <a:pt x="336173" y="104537"/>
                  <a:pt x="334506" y="99417"/>
                </a:cubicBezTo>
                <a:cubicBezTo>
                  <a:pt x="332839" y="94298"/>
                  <a:pt x="328493" y="90547"/>
                  <a:pt x="323136" y="89714"/>
                </a:cubicBezTo>
                <a:lnTo>
                  <a:pt x="228005" y="74593"/>
                </a:lnTo>
                <a:lnTo>
                  <a:pt x="184249" y="-11251"/>
                </a:ln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9" name="Text 7"/>
          <p:cNvSpPr/>
          <p:nvPr/>
        </p:nvSpPr>
        <p:spPr>
          <a:xfrm>
            <a:off x="1193800" y="2946400"/>
            <a:ext cx="81280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Шта је компетенција?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838200" y="3556000"/>
            <a:ext cx="8331200" cy="2070100"/>
          </a:xfrm>
          <a:custGeom>
            <a:avLst/>
            <a:gdLst/>
            <a:ahLst/>
            <a:cxnLst/>
            <a:rect l="l" t="t" r="r" b="b"/>
            <a:pathLst>
              <a:path w="8331200" h="2070100">
                <a:moveTo>
                  <a:pt x="50800" y="0"/>
                </a:moveTo>
                <a:lnTo>
                  <a:pt x="8178799" y="0"/>
                </a:lnTo>
                <a:cubicBezTo>
                  <a:pt x="8262968" y="0"/>
                  <a:pt x="8331200" y="68232"/>
                  <a:pt x="8331200" y="152401"/>
                </a:cubicBezTo>
                <a:lnTo>
                  <a:pt x="8331200" y="1917699"/>
                </a:lnTo>
                <a:cubicBezTo>
                  <a:pt x="8331200" y="2001868"/>
                  <a:pt x="8262968" y="2070100"/>
                  <a:pt x="8178799" y="2070100"/>
                </a:cubicBezTo>
                <a:lnTo>
                  <a:pt x="50800" y="2070100"/>
                </a:lnTo>
                <a:cubicBezTo>
                  <a:pt x="22763" y="2070100"/>
                  <a:pt x="0" y="2047337"/>
                  <a:pt x="0" y="20193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F59E0B">
              <a:alpha val="10196"/>
            </a:srgbClr>
          </a:solidFill>
          <a:ln/>
        </p:spPr>
      </p:sp>
      <p:sp>
        <p:nvSpPr>
          <p:cNvPr id="11" name="Shape 9"/>
          <p:cNvSpPr/>
          <p:nvPr/>
        </p:nvSpPr>
        <p:spPr>
          <a:xfrm>
            <a:off x="838200" y="3556000"/>
            <a:ext cx="50800" cy="2070100"/>
          </a:xfrm>
          <a:custGeom>
            <a:avLst/>
            <a:gdLst/>
            <a:ahLst/>
            <a:cxnLst/>
            <a:rect l="l" t="t" r="r" b="b"/>
            <a:pathLst>
              <a:path w="50800" h="2070100">
                <a:moveTo>
                  <a:pt x="50800" y="0"/>
                </a:moveTo>
                <a:lnTo>
                  <a:pt x="50800" y="0"/>
                </a:lnTo>
                <a:lnTo>
                  <a:pt x="50800" y="2070100"/>
                </a:lnTo>
                <a:lnTo>
                  <a:pt x="50800" y="2070100"/>
                </a:lnTo>
                <a:cubicBezTo>
                  <a:pt x="22763" y="2070100"/>
                  <a:pt x="0" y="2047337"/>
                  <a:pt x="0" y="20193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2" name="Text 10"/>
          <p:cNvSpPr/>
          <p:nvPr/>
        </p:nvSpPr>
        <p:spPr>
          <a:xfrm>
            <a:off x="1117600" y="3810000"/>
            <a:ext cx="7912100" cy="749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8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Компетенција</a:t>
            </a:r>
            <a:r>
              <a:rPr lang="en-US" sz="1800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800" dirty="0" err="1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је</a:t>
            </a:r>
            <a:r>
              <a:rPr lang="en-US" sz="1800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80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примен</a:t>
            </a:r>
            <a:r>
              <a:rPr lang="en-US" sz="180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 знања, вештина, ставова и вредности</a:t>
            </a:r>
            <a:r>
              <a:rPr lang="en-US" sz="1800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ради решавања сложених захтева у различитим контекстима.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117600" y="4705350"/>
            <a:ext cx="78994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Није довољно само знати - морате знати </a:t>
            </a:r>
            <a:r>
              <a:rPr lang="en-US" sz="1600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како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, </a:t>
            </a:r>
            <a:r>
              <a:rPr lang="en-US" sz="1600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када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и </a:t>
            </a:r>
            <a:r>
              <a:rPr lang="en-US" sz="1600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зашто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да примените то знање!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508000" y="6127750"/>
            <a:ext cx="8966200" cy="2946400"/>
          </a:xfrm>
          <a:custGeom>
            <a:avLst/>
            <a:gdLst/>
            <a:ahLst/>
            <a:cxnLst/>
            <a:rect l="l" t="t" r="r" b="b"/>
            <a:pathLst>
              <a:path w="8966200" h="2946400">
                <a:moveTo>
                  <a:pt x="203213" y="0"/>
                </a:moveTo>
                <a:lnTo>
                  <a:pt x="8762987" y="0"/>
                </a:lnTo>
                <a:cubicBezTo>
                  <a:pt x="8875218" y="0"/>
                  <a:pt x="8966200" y="90982"/>
                  <a:pt x="8966200" y="203213"/>
                </a:cubicBezTo>
                <a:lnTo>
                  <a:pt x="8966200" y="2743187"/>
                </a:lnTo>
                <a:cubicBezTo>
                  <a:pt x="8966200" y="2855418"/>
                  <a:pt x="8875218" y="2946400"/>
                  <a:pt x="8762987" y="2946400"/>
                </a:cubicBezTo>
                <a:lnTo>
                  <a:pt x="203213" y="2946400"/>
                </a:lnTo>
                <a:cubicBezTo>
                  <a:pt x="90982" y="2946400"/>
                  <a:pt x="0" y="2855418"/>
                  <a:pt x="0" y="2743187"/>
                </a:cubicBezTo>
                <a:lnTo>
                  <a:pt x="0" y="203213"/>
                </a:lnTo>
                <a:cubicBezTo>
                  <a:pt x="0" y="91057"/>
                  <a:pt x="91057" y="0"/>
                  <a:pt x="203213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90500" dist="1270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850900" y="648335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266700" y="152400"/>
                </a:moveTo>
                <a:cubicBezTo>
                  <a:pt x="266700" y="89316"/>
                  <a:pt x="215484" y="38100"/>
                  <a:pt x="152400" y="38100"/>
                </a:cubicBezTo>
                <a:cubicBezTo>
                  <a:pt x="89316" y="38100"/>
                  <a:pt x="38100" y="89316"/>
                  <a:pt x="38100" y="152400"/>
                </a:cubicBezTo>
                <a:cubicBezTo>
                  <a:pt x="38100" y="215484"/>
                  <a:pt x="89316" y="266700"/>
                  <a:pt x="152400" y="266700"/>
                </a:cubicBezTo>
                <a:cubicBezTo>
                  <a:pt x="215484" y="266700"/>
                  <a:pt x="266700" y="215484"/>
                  <a:pt x="266700" y="152400"/>
                </a:cubicBezTo>
                <a:close/>
                <a:moveTo>
                  <a:pt x="0" y="152400"/>
                </a:moveTo>
                <a:cubicBezTo>
                  <a:pt x="0" y="68288"/>
                  <a:pt x="68288" y="0"/>
                  <a:pt x="152400" y="0"/>
                </a:cubicBezTo>
                <a:cubicBezTo>
                  <a:pt x="236512" y="0"/>
                  <a:pt x="304800" y="68288"/>
                  <a:pt x="304800" y="152400"/>
                </a:cubicBezTo>
                <a:cubicBezTo>
                  <a:pt x="304800" y="236512"/>
                  <a:pt x="236512" y="304800"/>
                  <a:pt x="152400" y="304800"/>
                </a:cubicBezTo>
                <a:cubicBezTo>
                  <a:pt x="68288" y="304800"/>
                  <a:pt x="0" y="236512"/>
                  <a:pt x="0" y="152400"/>
                </a:cubicBezTo>
                <a:close/>
                <a:moveTo>
                  <a:pt x="152400" y="200025"/>
                </a:moveTo>
                <a:cubicBezTo>
                  <a:pt x="178685" y="200025"/>
                  <a:pt x="200025" y="178685"/>
                  <a:pt x="200025" y="152400"/>
                </a:cubicBezTo>
                <a:cubicBezTo>
                  <a:pt x="200025" y="126115"/>
                  <a:pt x="178685" y="104775"/>
                  <a:pt x="152400" y="104775"/>
                </a:cubicBezTo>
                <a:cubicBezTo>
                  <a:pt x="126115" y="104775"/>
                  <a:pt x="104775" y="126115"/>
                  <a:pt x="104775" y="152400"/>
                </a:cubicBezTo>
                <a:cubicBezTo>
                  <a:pt x="104775" y="178685"/>
                  <a:pt x="126115" y="200025"/>
                  <a:pt x="152400" y="200025"/>
                </a:cubicBezTo>
                <a:close/>
                <a:moveTo>
                  <a:pt x="152400" y="66675"/>
                </a:moveTo>
                <a:cubicBezTo>
                  <a:pt x="199713" y="66675"/>
                  <a:pt x="238125" y="105087"/>
                  <a:pt x="238125" y="152400"/>
                </a:cubicBezTo>
                <a:cubicBezTo>
                  <a:pt x="238125" y="199713"/>
                  <a:pt x="199713" y="238125"/>
                  <a:pt x="152400" y="238125"/>
                </a:cubicBezTo>
                <a:cubicBezTo>
                  <a:pt x="105087" y="238125"/>
                  <a:pt x="66675" y="199713"/>
                  <a:pt x="66675" y="152400"/>
                </a:cubicBezTo>
                <a:cubicBezTo>
                  <a:pt x="66675" y="105087"/>
                  <a:pt x="105087" y="66675"/>
                  <a:pt x="152400" y="66675"/>
                </a:cubicBezTo>
                <a:close/>
                <a:moveTo>
                  <a:pt x="133350" y="152400"/>
                </a:moveTo>
                <a:cubicBezTo>
                  <a:pt x="133350" y="141886"/>
                  <a:pt x="141886" y="133350"/>
                  <a:pt x="152400" y="133350"/>
                </a:cubicBezTo>
                <a:cubicBezTo>
                  <a:pt x="162914" y="133350"/>
                  <a:pt x="171450" y="141886"/>
                  <a:pt x="171450" y="152400"/>
                </a:cubicBezTo>
                <a:cubicBezTo>
                  <a:pt x="171450" y="162914"/>
                  <a:pt x="162914" y="171450"/>
                  <a:pt x="152400" y="171450"/>
                </a:cubicBezTo>
                <a:cubicBezTo>
                  <a:pt x="141886" y="171450"/>
                  <a:pt x="133350" y="162914"/>
                  <a:pt x="133350" y="15240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16" name="Text 14"/>
          <p:cNvSpPr/>
          <p:nvPr/>
        </p:nvSpPr>
        <p:spPr>
          <a:xfrm>
            <a:off x="1193800" y="6432550"/>
            <a:ext cx="81280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Трансформативне компетенције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812800" y="7042150"/>
            <a:ext cx="2679700" cy="1727200"/>
          </a:xfrm>
          <a:custGeom>
            <a:avLst/>
            <a:gdLst/>
            <a:ahLst/>
            <a:cxnLst/>
            <a:rect l="l" t="t" r="r" b="b"/>
            <a:pathLst>
              <a:path w="2679700" h="1727200">
                <a:moveTo>
                  <a:pt x="152408" y="0"/>
                </a:moveTo>
                <a:lnTo>
                  <a:pt x="2527292" y="0"/>
                </a:lnTo>
                <a:cubicBezTo>
                  <a:pt x="2611465" y="0"/>
                  <a:pt x="2679700" y="68235"/>
                  <a:pt x="2679700" y="152408"/>
                </a:cubicBezTo>
                <a:lnTo>
                  <a:pt x="2679700" y="1574792"/>
                </a:lnTo>
                <a:cubicBezTo>
                  <a:pt x="2679700" y="1658965"/>
                  <a:pt x="2611465" y="1727200"/>
                  <a:pt x="2527292" y="1727200"/>
                </a:cubicBezTo>
                <a:lnTo>
                  <a:pt x="152408" y="1727200"/>
                </a:lnTo>
                <a:cubicBezTo>
                  <a:pt x="68235" y="1727200"/>
                  <a:pt x="0" y="1658965"/>
                  <a:pt x="0" y="1574792"/>
                </a:cubicBezTo>
                <a:lnTo>
                  <a:pt x="0" y="152408"/>
                </a:lnTo>
                <a:cubicBezTo>
                  <a:pt x="0" y="68292"/>
                  <a:pt x="68292" y="0"/>
                  <a:pt x="152408" y="0"/>
                </a:cubicBezTo>
                <a:close/>
              </a:path>
            </a:pathLst>
          </a:custGeom>
          <a:solidFill>
            <a:srgbClr val="22C55E">
              <a:alpha val="10196"/>
            </a:srgbClr>
          </a:solidFill>
          <a:ln/>
        </p:spPr>
      </p:sp>
      <p:sp>
        <p:nvSpPr>
          <p:cNvPr id="18" name="Shape 16"/>
          <p:cNvSpPr/>
          <p:nvPr/>
        </p:nvSpPr>
        <p:spPr>
          <a:xfrm>
            <a:off x="2039541" y="7245350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174367" y="228600"/>
                </a:moveTo>
                <a:cubicBezTo>
                  <a:pt x="178713" y="215325"/>
                  <a:pt x="187404" y="203299"/>
                  <a:pt x="197227" y="192941"/>
                </a:cubicBezTo>
                <a:cubicBezTo>
                  <a:pt x="216694" y="172462"/>
                  <a:pt x="228600" y="144780"/>
                  <a:pt x="228600" y="114300"/>
                </a:cubicBezTo>
                <a:cubicBezTo>
                  <a:pt x="228600" y="51197"/>
                  <a:pt x="177403" y="0"/>
                  <a:pt x="114300" y="0"/>
                </a:cubicBezTo>
                <a:cubicBezTo>
                  <a:pt x="51197" y="0"/>
                  <a:pt x="0" y="51197"/>
                  <a:pt x="0" y="114300"/>
                </a:cubicBezTo>
                <a:cubicBezTo>
                  <a:pt x="0" y="144780"/>
                  <a:pt x="11906" y="172462"/>
                  <a:pt x="31373" y="192941"/>
                </a:cubicBezTo>
                <a:cubicBezTo>
                  <a:pt x="41196" y="203299"/>
                  <a:pt x="49947" y="215325"/>
                  <a:pt x="54233" y="228600"/>
                </a:cubicBezTo>
                <a:lnTo>
                  <a:pt x="174308" y="228600"/>
                </a:lnTo>
                <a:close/>
                <a:moveTo>
                  <a:pt x="171450" y="257175"/>
                </a:moveTo>
                <a:lnTo>
                  <a:pt x="57150" y="257175"/>
                </a:lnTo>
                <a:lnTo>
                  <a:pt x="57150" y="266700"/>
                </a:lnTo>
                <a:cubicBezTo>
                  <a:pt x="57150" y="293013"/>
                  <a:pt x="78462" y="314325"/>
                  <a:pt x="104775" y="314325"/>
                </a:cubicBezTo>
                <a:lnTo>
                  <a:pt x="123825" y="314325"/>
                </a:lnTo>
                <a:cubicBezTo>
                  <a:pt x="150138" y="314325"/>
                  <a:pt x="171450" y="293013"/>
                  <a:pt x="171450" y="266700"/>
                </a:cubicBezTo>
                <a:lnTo>
                  <a:pt x="171450" y="257175"/>
                </a:lnTo>
                <a:close/>
                <a:moveTo>
                  <a:pt x="109537" y="66675"/>
                </a:moveTo>
                <a:cubicBezTo>
                  <a:pt x="85844" y="66675"/>
                  <a:pt x="66675" y="85844"/>
                  <a:pt x="66675" y="109537"/>
                </a:cubicBezTo>
                <a:cubicBezTo>
                  <a:pt x="66675" y="117455"/>
                  <a:pt x="60305" y="123825"/>
                  <a:pt x="52388" y="123825"/>
                </a:cubicBezTo>
                <a:cubicBezTo>
                  <a:pt x="44470" y="123825"/>
                  <a:pt x="38100" y="117455"/>
                  <a:pt x="38100" y="109537"/>
                </a:cubicBezTo>
                <a:cubicBezTo>
                  <a:pt x="38100" y="70068"/>
                  <a:pt x="70068" y="38100"/>
                  <a:pt x="109537" y="38100"/>
                </a:cubicBezTo>
                <a:cubicBezTo>
                  <a:pt x="117455" y="38100"/>
                  <a:pt x="123825" y="44470"/>
                  <a:pt x="123825" y="52388"/>
                </a:cubicBezTo>
                <a:cubicBezTo>
                  <a:pt x="123825" y="60305"/>
                  <a:pt x="117455" y="66675"/>
                  <a:pt x="109537" y="66675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19" name="Text 17"/>
          <p:cNvSpPr/>
          <p:nvPr/>
        </p:nvSpPr>
        <p:spPr>
          <a:xfrm>
            <a:off x="965200" y="7651750"/>
            <a:ext cx="23749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Креирање нових вредности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971550" y="8312150"/>
            <a:ext cx="236220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rgbClr val="6B728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Иновације и креативност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3647281" y="7042150"/>
            <a:ext cx="2679700" cy="1727200"/>
          </a:xfrm>
          <a:custGeom>
            <a:avLst/>
            <a:gdLst/>
            <a:ahLst/>
            <a:cxnLst/>
            <a:rect l="l" t="t" r="r" b="b"/>
            <a:pathLst>
              <a:path w="2679700" h="1727200">
                <a:moveTo>
                  <a:pt x="152408" y="0"/>
                </a:moveTo>
                <a:lnTo>
                  <a:pt x="2527292" y="0"/>
                </a:lnTo>
                <a:cubicBezTo>
                  <a:pt x="2611465" y="0"/>
                  <a:pt x="2679700" y="68235"/>
                  <a:pt x="2679700" y="152408"/>
                </a:cubicBezTo>
                <a:lnTo>
                  <a:pt x="2679700" y="1574792"/>
                </a:lnTo>
                <a:cubicBezTo>
                  <a:pt x="2679700" y="1658965"/>
                  <a:pt x="2611465" y="1727200"/>
                  <a:pt x="2527292" y="1727200"/>
                </a:cubicBezTo>
                <a:lnTo>
                  <a:pt x="152408" y="1727200"/>
                </a:lnTo>
                <a:cubicBezTo>
                  <a:pt x="68235" y="1727200"/>
                  <a:pt x="0" y="1658965"/>
                  <a:pt x="0" y="1574792"/>
                </a:cubicBezTo>
                <a:lnTo>
                  <a:pt x="0" y="152408"/>
                </a:lnTo>
                <a:cubicBezTo>
                  <a:pt x="0" y="68292"/>
                  <a:pt x="68292" y="0"/>
                  <a:pt x="152408" y="0"/>
                </a:cubicBezTo>
                <a:close/>
              </a:path>
            </a:pathLst>
          </a:custGeom>
          <a:solidFill>
            <a:srgbClr val="3B82F6">
              <a:alpha val="10196"/>
            </a:srgbClr>
          </a:solidFill>
          <a:ln/>
        </p:spPr>
      </p:sp>
      <p:sp>
        <p:nvSpPr>
          <p:cNvPr id="22" name="Shape 20"/>
          <p:cNvSpPr/>
          <p:nvPr/>
        </p:nvSpPr>
        <p:spPr>
          <a:xfrm>
            <a:off x="4797822" y="7245350"/>
            <a:ext cx="381000" cy="304800"/>
          </a:xfrm>
          <a:custGeom>
            <a:avLst/>
            <a:gdLst/>
            <a:ahLst/>
            <a:cxnLst/>
            <a:rect l="l" t="t" r="r" b="b"/>
            <a:pathLst>
              <a:path w="381000" h="304800">
                <a:moveTo>
                  <a:pt x="228600" y="19050"/>
                </a:moveTo>
                <a:lnTo>
                  <a:pt x="304800" y="19050"/>
                </a:lnTo>
                <a:cubicBezTo>
                  <a:pt x="315337" y="19050"/>
                  <a:pt x="323850" y="27563"/>
                  <a:pt x="323850" y="38100"/>
                </a:cubicBezTo>
                <a:cubicBezTo>
                  <a:pt x="323850" y="48637"/>
                  <a:pt x="315337" y="57150"/>
                  <a:pt x="304800" y="57150"/>
                </a:cubicBezTo>
                <a:lnTo>
                  <a:pt x="237173" y="57150"/>
                </a:lnTo>
                <a:cubicBezTo>
                  <a:pt x="234077" y="72509"/>
                  <a:pt x="223540" y="85189"/>
                  <a:pt x="209550" y="91261"/>
                </a:cubicBezTo>
                <a:lnTo>
                  <a:pt x="209550" y="266700"/>
                </a:lnTo>
                <a:lnTo>
                  <a:pt x="304800" y="266700"/>
                </a:lnTo>
                <a:cubicBezTo>
                  <a:pt x="315337" y="266700"/>
                  <a:pt x="323850" y="275213"/>
                  <a:pt x="323850" y="285750"/>
                </a:cubicBezTo>
                <a:cubicBezTo>
                  <a:pt x="323850" y="296287"/>
                  <a:pt x="315337" y="304800"/>
                  <a:pt x="304800" y="304800"/>
                </a:cubicBezTo>
                <a:lnTo>
                  <a:pt x="76200" y="304800"/>
                </a:lnTo>
                <a:cubicBezTo>
                  <a:pt x="65663" y="304800"/>
                  <a:pt x="57150" y="296287"/>
                  <a:pt x="57150" y="285750"/>
                </a:cubicBezTo>
                <a:cubicBezTo>
                  <a:pt x="57150" y="275213"/>
                  <a:pt x="65663" y="266700"/>
                  <a:pt x="76200" y="266700"/>
                </a:cubicBezTo>
                <a:lnTo>
                  <a:pt x="171450" y="266700"/>
                </a:lnTo>
                <a:lnTo>
                  <a:pt x="171450" y="91261"/>
                </a:lnTo>
                <a:cubicBezTo>
                  <a:pt x="157460" y="85130"/>
                  <a:pt x="146923" y="72450"/>
                  <a:pt x="143828" y="57150"/>
                </a:cubicBezTo>
                <a:lnTo>
                  <a:pt x="76200" y="57150"/>
                </a:lnTo>
                <a:cubicBezTo>
                  <a:pt x="65663" y="57150"/>
                  <a:pt x="57150" y="48637"/>
                  <a:pt x="57150" y="38100"/>
                </a:cubicBezTo>
                <a:cubicBezTo>
                  <a:pt x="57150" y="27563"/>
                  <a:pt x="65663" y="19050"/>
                  <a:pt x="76200" y="19050"/>
                </a:cubicBezTo>
                <a:lnTo>
                  <a:pt x="152400" y="19050"/>
                </a:lnTo>
                <a:cubicBezTo>
                  <a:pt x="161092" y="7501"/>
                  <a:pt x="174903" y="0"/>
                  <a:pt x="190500" y="0"/>
                </a:cubicBezTo>
                <a:cubicBezTo>
                  <a:pt x="206097" y="0"/>
                  <a:pt x="219908" y="7501"/>
                  <a:pt x="228600" y="19050"/>
                </a:cubicBezTo>
                <a:close/>
                <a:moveTo>
                  <a:pt x="261699" y="190500"/>
                </a:moveTo>
                <a:lnTo>
                  <a:pt x="347901" y="190500"/>
                </a:lnTo>
                <a:lnTo>
                  <a:pt x="304800" y="116562"/>
                </a:lnTo>
                <a:lnTo>
                  <a:pt x="261699" y="190500"/>
                </a:lnTo>
                <a:close/>
                <a:moveTo>
                  <a:pt x="304800" y="247650"/>
                </a:moveTo>
                <a:cubicBezTo>
                  <a:pt x="267355" y="247650"/>
                  <a:pt x="236220" y="227409"/>
                  <a:pt x="229791" y="200680"/>
                </a:cubicBezTo>
                <a:cubicBezTo>
                  <a:pt x="228243" y="194131"/>
                  <a:pt x="230386" y="187404"/>
                  <a:pt x="233779" y="181570"/>
                </a:cubicBezTo>
                <a:lnTo>
                  <a:pt x="290453" y="84415"/>
                </a:lnTo>
                <a:cubicBezTo>
                  <a:pt x="293430" y="79296"/>
                  <a:pt x="298906" y="76200"/>
                  <a:pt x="304800" y="76200"/>
                </a:cubicBezTo>
                <a:cubicBezTo>
                  <a:pt x="310694" y="76200"/>
                  <a:pt x="316170" y="79355"/>
                  <a:pt x="319147" y="84415"/>
                </a:cubicBezTo>
                <a:lnTo>
                  <a:pt x="375821" y="181570"/>
                </a:lnTo>
                <a:cubicBezTo>
                  <a:pt x="379214" y="187404"/>
                  <a:pt x="381357" y="194131"/>
                  <a:pt x="379809" y="200680"/>
                </a:cubicBezTo>
                <a:cubicBezTo>
                  <a:pt x="373380" y="227350"/>
                  <a:pt x="342245" y="247650"/>
                  <a:pt x="304800" y="247650"/>
                </a:cubicBezTo>
                <a:close/>
                <a:moveTo>
                  <a:pt x="75486" y="116562"/>
                </a:moveTo>
                <a:lnTo>
                  <a:pt x="32385" y="190500"/>
                </a:lnTo>
                <a:lnTo>
                  <a:pt x="118646" y="190500"/>
                </a:lnTo>
                <a:lnTo>
                  <a:pt x="75486" y="116562"/>
                </a:lnTo>
                <a:close/>
                <a:moveTo>
                  <a:pt x="536" y="200680"/>
                </a:moveTo>
                <a:cubicBezTo>
                  <a:pt x="-1012" y="194131"/>
                  <a:pt x="1131" y="187404"/>
                  <a:pt x="4524" y="181570"/>
                </a:cubicBezTo>
                <a:lnTo>
                  <a:pt x="61198" y="84415"/>
                </a:lnTo>
                <a:cubicBezTo>
                  <a:pt x="64175" y="79296"/>
                  <a:pt x="69652" y="76200"/>
                  <a:pt x="75545" y="76200"/>
                </a:cubicBezTo>
                <a:cubicBezTo>
                  <a:pt x="81439" y="76200"/>
                  <a:pt x="86916" y="79355"/>
                  <a:pt x="89892" y="84415"/>
                </a:cubicBezTo>
                <a:lnTo>
                  <a:pt x="146566" y="181570"/>
                </a:lnTo>
                <a:cubicBezTo>
                  <a:pt x="149959" y="187404"/>
                  <a:pt x="152102" y="194131"/>
                  <a:pt x="150555" y="200680"/>
                </a:cubicBezTo>
                <a:cubicBezTo>
                  <a:pt x="144125" y="227350"/>
                  <a:pt x="112990" y="247650"/>
                  <a:pt x="75545" y="247650"/>
                </a:cubicBezTo>
                <a:cubicBezTo>
                  <a:pt x="38100" y="247650"/>
                  <a:pt x="6965" y="227409"/>
                  <a:pt x="536" y="20068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23" name="Text 21"/>
          <p:cNvSpPr/>
          <p:nvPr/>
        </p:nvSpPr>
        <p:spPr>
          <a:xfrm>
            <a:off x="3799681" y="7651750"/>
            <a:ext cx="23749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Помирење тензија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3806031" y="8007350"/>
            <a:ext cx="236220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rgbClr val="6B728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Критичко размишљање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6481961" y="7042150"/>
            <a:ext cx="2679700" cy="1727200"/>
          </a:xfrm>
          <a:custGeom>
            <a:avLst/>
            <a:gdLst/>
            <a:ahLst/>
            <a:cxnLst/>
            <a:rect l="l" t="t" r="r" b="b"/>
            <a:pathLst>
              <a:path w="2679700" h="1727200">
                <a:moveTo>
                  <a:pt x="152408" y="0"/>
                </a:moveTo>
                <a:lnTo>
                  <a:pt x="2527292" y="0"/>
                </a:lnTo>
                <a:cubicBezTo>
                  <a:pt x="2611465" y="0"/>
                  <a:pt x="2679700" y="68235"/>
                  <a:pt x="2679700" y="152408"/>
                </a:cubicBezTo>
                <a:lnTo>
                  <a:pt x="2679700" y="1574792"/>
                </a:lnTo>
                <a:cubicBezTo>
                  <a:pt x="2679700" y="1658965"/>
                  <a:pt x="2611465" y="1727200"/>
                  <a:pt x="2527292" y="1727200"/>
                </a:cubicBezTo>
                <a:lnTo>
                  <a:pt x="152408" y="1727200"/>
                </a:lnTo>
                <a:cubicBezTo>
                  <a:pt x="68235" y="1727200"/>
                  <a:pt x="0" y="1658965"/>
                  <a:pt x="0" y="1574792"/>
                </a:cubicBezTo>
                <a:lnTo>
                  <a:pt x="0" y="152408"/>
                </a:lnTo>
                <a:cubicBezTo>
                  <a:pt x="0" y="68292"/>
                  <a:pt x="68292" y="0"/>
                  <a:pt x="152408" y="0"/>
                </a:cubicBezTo>
                <a:close/>
              </a:path>
            </a:pathLst>
          </a:custGeom>
          <a:solidFill>
            <a:srgbClr val="F59E0B">
              <a:alpha val="10196"/>
            </a:srgbClr>
          </a:solidFill>
          <a:ln/>
        </p:spPr>
      </p:sp>
      <p:sp>
        <p:nvSpPr>
          <p:cNvPr id="26" name="Shape 24"/>
          <p:cNvSpPr/>
          <p:nvPr/>
        </p:nvSpPr>
        <p:spPr>
          <a:xfrm>
            <a:off x="7651552" y="7245350"/>
            <a:ext cx="342900" cy="304800"/>
          </a:xfrm>
          <a:custGeom>
            <a:avLst/>
            <a:gdLst/>
            <a:ahLst/>
            <a:cxnLst/>
            <a:rect l="l" t="t" r="r" b="b"/>
            <a:pathLst>
              <a:path w="342900" h="304800">
                <a:moveTo>
                  <a:pt x="166449" y="18455"/>
                </a:moveTo>
                <a:cubicBezTo>
                  <a:pt x="158055" y="6846"/>
                  <a:pt x="144601" y="0"/>
                  <a:pt x="130314" y="0"/>
                </a:cubicBezTo>
                <a:cubicBezTo>
                  <a:pt x="105668" y="0"/>
                  <a:pt x="85725" y="19943"/>
                  <a:pt x="85725" y="44589"/>
                </a:cubicBezTo>
                <a:lnTo>
                  <a:pt x="85725" y="46018"/>
                </a:lnTo>
                <a:cubicBezTo>
                  <a:pt x="85725" y="84356"/>
                  <a:pt x="134541" y="125432"/>
                  <a:pt x="158472" y="143232"/>
                </a:cubicBezTo>
                <a:cubicBezTo>
                  <a:pt x="166211" y="149007"/>
                  <a:pt x="176629" y="149007"/>
                  <a:pt x="184368" y="143232"/>
                </a:cubicBezTo>
                <a:cubicBezTo>
                  <a:pt x="208300" y="125373"/>
                  <a:pt x="257115" y="84356"/>
                  <a:pt x="257115" y="46018"/>
                </a:cubicBezTo>
                <a:lnTo>
                  <a:pt x="257115" y="44589"/>
                </a:lnTo>
                <a:cubicBezTo>
                  <a:pt x="257115" y="19943"/>
                  <a:pt x="237173" y="0"/>
                  <a:pt x="212527" y="0"/>
                </a:cubicBezTo>
                <a:cubicBezTo>
                  <a:pt x="198239" y="0"/>
                  <a:pt x="184785" y="6846"/>
                  <a:pt x="176391" y="18455"/>
                </a:cubicBezTo>
                <a:lnTo>
                  <a:pt x="171450" y="25420"/>
                </a:lnTo>
                <a:lnTo>
                  <a:pt x="166449" y="18455"/>
                </a:lnTo>
                <a:close/>
                <a:moveTo>
                  <a:pt x="65068" y="203299"/>
                </a:moveTo>
                <a:lnTo>
                  <a:pt x="39707" y="228600"/>
                </a:lnTo>
                <a:lnTo>
                  <a:pt x="19050" y="228600"/>
                </a:lnTo>
                <a:cubicBezTo>
                  <a:pt x="8513" y="228600"/>
                  <a:pt x="0" y="237113"/>
                  <a:pt x="0" y="247650"/>
                </a:cubicBezTo>
                <a:lnTo>
                  <a:pt x="0" y="285750"/>
                </a:lnTo>
                <a:cubicBezTo>
                  <a:pt x="0" y="296287"/>
                  <a:pt x="8513" y="304800"/>
                  <a:pt x="19050" y="304800"/>
                </a:cubicBezTo>
                <a:lnTo>
                  <a:pt x="209848" y="304800"/>
                </a:lnTo>
                <a:cubicBezTo>
                  <a:pt x="227112" y="304800"/>
                  <a:pt x="243959" y="299264"/>
                  <a:pt x="257889" y="289024"/>
                </a:cubicBezTo>
                <a:lnTo>
                  <a:pt x="333256" y="233482"/>
                </a:lnTo>
                <a:cubicBezTo>
                  <a:pt x="343852" y="225683"/>
                  <a:pt x="346115" y="210800"/>
                  <a:pt x="338316" y="200204"/>
                </a:cubicBezTo>
                <a:cubicBezTo>
                  <a:pt x="330518" y="189607"/>
                  <a:pt x="315635" y="187345"/>
                  <a:pt x="305038" y="195143"/>
                </a:cubicBezTo>
                <a:lnTo>
                  <a:pt x="233720" y="247650"/>
                </a:lnTo>
                <a:lnTo>
                  <a:pt x="166688" y="247650"/>
                </a:lnTo>
                <a:cubicBezTo>
                  <a:pt x="158770" y="247650"/>
                  <a:pt x="152400" y="241280"/>
                  <a:pt x="152400" y="233363"/>
                </a:cubicBezTo>
                <a:cubicBezTo>
                  <a:pt x="152400" y="225445"/>
                  <a:pt x="158770" y="219075"/>
                  <a:pt x="166688" y="219075"/>
                </a:cubicBezTo>
                <a:lnTo>
                  <a:pt x="209550" y="219075"/>
                </a:lnTo>
                <a:cubicBezTo>
                  <a:pt x="220087" y="219075"/>
                  <a:pt x="228600" y="210562"/>
                  <a:pt x="228600" y="200025"/>
                </a:cubicBezTo>
                <a:cubicBezTo>
                  <a:pt x="228600" y="189488"/>
                  <a:pt x="220087" y="180975"/>
                  <a:pt x="209550" y="180975"/>
                </a:cubicBezTo>
                <a:lnTo>
                  <a:pt x="118943" y="180975"/>
                </a:lnTo>
                <a:cubicBezTo>
                  <a:pt x="98762" y="180975"/>
                  <a:pt x="79355" y="189012"/>
                  <a:pt x="65068" y="203299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27" name="Text 25"/>
          <p:cNvSpPr/>
          <p:nvPr/>
        </p:nvSpPr>
        <p:spPr>
          <a:xfrm>
            <a:off x="6634361" y="7651750"/>
            <a:ext cx="23749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Преузимање одговорности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6640711" y="8312150"/>
            <a:ext cx="236220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rgbClr val="6B728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Етичко деловање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9773841" y="2641600"/>
            <a:ext cx="5969000" cy="4775200"/>
          </a:xfrm>
          <a:custGeom>
            <a:avLst/>
            <a:gdLst/>
            <a:ahLst/>
            <a:cxnLst/>
            <a:rect l="l" t="t" r="r" b="b"/>
            <a:pathLst>
              <a:path w="5969000" h="4775200">
                <a:moveTo>
                  <a:pt x="203185" y="0"/>
                </a:moveTo>
                <a:lnTo>
                  <a:pt x="5765815" y="0"/>
                </a:lnTo>
                <a:cubicBezTo>
                  <a:pt x="5878031" y="0"/>
                  <a:pt x="5969000" y="90969"/>
                  <a:pt x="5969000" y="203185"/>
                </a:cubicBezTo>
                <a:lnTo>
                  <a:pt x="5969000" y="4572015"/>
                </a:lnTo>
                <a:cubicBezTo>
                  <a:pt x="5969000" y="4684231"/>
                  <a:pt x="5878031" y="4775200"/>
                  <a:pt x="5765815" y="4775200"/>
                </a:cubicBezTo>
                <a:lnTo>
                  <a:pt x="203185" y="4775200"/>
                </a:lnTo>
                <a:cubicBezTo>
                  <a:pt x="90969" y="4775200"/>
                  <a:pt x="0" y="4684231"/>
                  <a:pt x="0" y="4572015"/>
                </a:cubicBezTo>
                <a:lnTo>
                  <a:pt x="0" y="203185"/>
                </a:lnTo>
                <a:cubicBezTo>
                  <a:pt x="0" y="91044"/>
                  <a:pt x="91044" y="0"/>
                  <a:pt x="203185" y="0"/>
                </a:cubicBezTo>
                <a:close/>
              </a:path>
            </a:pathLst>
          </a:custGeom>
          <a:solidFill>
            <a:srgbClr val="1E3A8A"/>
          </a:solidFill>
          <a:ln/>
          <a:effectLst>
            <a:outerShdw blurRad="190500" dist="1270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30" name="Shape 28"/>
          <p:cNvSpPr/>
          <p:nvPr/>
        </p:nvSpPr>
        <p:spPr>
          <a:xfrm>
            <a:off x="10116741" y="29972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52400" y="304800"/>
                </a:moveTo>
                <a:cubicBezTo>
                  <a:pt x="236512" y="304800"/>
                  <a:pt x="304800" y="236512"/>
                  <a:pt x="304800" y="152400"/>
                </a:cubicBezTo>
                <a:cubicBezTo>
                  <a:pt x="304800" y="68288"/>
                  <a:pt x="236512" y="0"/>
                  <a:pt x="152400" y="0"/>
                </a:cubicBezTo>
                <a:cubicBezTo>
                  <a:pt x="68288" y="0"/>
                  <a:pt x="0" y="68288"/>
                  <a:pt x="0" y="152400"/>
                </a:cubicBezTo>
                <a:cubicBezTo>
                  <a:pt x="0" y="236512"/>
                  <a:pt x="68288" y="304800"/>
                  <a:pt x="152400" y="304800"/>
                </a:cubicBezTo>
                <a:close/>
                <a:moveTo>
                  <a:pt x="182582" y="193536"/>
                </a:moveTo>
                <a:lnTo>
                  <a:pt x="96679" y="226576"/>
                </a:lnTo>
                <a:cubicBezTo>
                  <a:pt x="85130" y="231041"/>
                  <a:pt x="73759" y="219670"/>
                  <a:pt x="78224" y="208121"/>
                </a:cubicBezTo>
                <a:lnTo>
                  <a:pt x="111264" y="122218"/>
                </a:lnTo>
                <a:cubicBezTo>
                  <a:pt x="113228" y="117157"/>
                  <a:pt x="117157" y="113228"/>
                  <a:pt x="122218" y="111264"/>
                </a:cubicBezTo>
                <a:lnTo>
                  <a:pt x="208121" y="78224"/>
                </a:lnTo>
                <a:cubicBezTo>
                  <a:pt x="219670" y="73759"/>
                  <a:pt x="231041" y="85130"/>
                  <a:pt x="226576" y="96679"/>
                </a:cubicBezTo>
                <a:lnTo>
                  <a:pt x="193536" y="182582"/>
                </a:lnTo>
                <a:cubicBezTo>
                  <a:pt x="191631" y="187643"/>
                  <a:pt x="187643" y="191572"/>
                  <a:pt x="182582" y="193536"/>
                </a:cubicBezTo>
                <a:close/>
                <a:moveTo>
                  <a:pt x="171450" y="152400"/>
                </a:moveTo>
                <a:cubicBezTo>
                  <a:pt x="171450" y="141886"/>
                  <a:pt x="162914" y="133350"/>
                  <a:pt x="152400" y="133350"/>
                </a:cubicBezTo>
                <a:cubicBezTo>
                  <a:pt x="141886" y="133350"/>
                  <a:pt x="133350" y="141886"/>
                  <a:pt x="133350" y="152400"/>
                </a:cubicBezTo>
                <a:cubicBezTo>
                  <a:pt x="133350" y="162914"/>
                  <a:pt x="141886" y="171450"/>
                  <a:pt x="152400" y="171450"/>
                </a:cubicBezTo>
                <a:cubicBezTo>
                  <a:pt x="162914" y="171450"/>
                  <a:pt x="171450" y="162914"/>
                  <a:pt x="171450" y="1524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1" name="Text 29"/>
          <p:cNvSpPr/>
          <p:nvPr/>
        </p:nvSpPr>
        <p:spPr>
          <a:xfrm>
            <a:off x="10459641" y="2946400"/>
            <a:ext cx="51308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Стубови</a:t>
            </a:r>
            <a:r>
              <a:rPr lang="en-US" sz="2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sr-Cyrl-RS" sz="2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Компаса</a:t>
            </a:r>
            <a:r>
              <a:rPr lang="en-US" sz="2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2030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10078641" y="3556000"/>
            <a:ext cx="5359400" cy="1270000"/>
          </a:xfrm>
          <a:custGeom>
            <a:avLst/>
            <a:gdLst/>
            <a:ahLst/>
            <a:cxnLst/>
            <a:rect l="l" t="t" r="r" b="b"/>
            <a:pathLst>
              <a:path w="5359400" h="1270000">
                <a:moveTo>
                  <a:pt x="152400" y="0"/>
                </a:moveTo>
                <a:lnTo>
                  <a:pt x="5207000" y="0"/>
                </a:lnTo>
                <a:cubicBezTo>
                  <a:pt x="5291112" y="0"/>
                  <a:pt x="5359400" y="68288"/>
                  <a:pt x="5359400" y="152400"/>
                </a:cubicBezTo>
                <a:lnTo>
                  <a:pt x="5359400" y="1117600"/>
                </a:lnTo>
                <a:cubicBezTo>
                  <a:pt x="5359400" y="1201712"/>
                  <a:pt x="5291112" y="1270000"/>
                  <a:pt x="5207000" y="1270000"/>
                </a:cubicBezTo>
                <a:lnTo>
                  <a:pt x="152400" y="1270000"/>
                </a:lnTo>
                <a:cubicBezTo>
                  <a:pt x="68288" y="1270000"/>
                  <a:pt x="0" y="1201712"/>
                  <a:pt x="0" y="11176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33" name="Shape 31"/>
          <p:cNvSpPr/>
          <p:nvPr/>
        </p:nvSpPr>
        <p:spPr>
          <a:xfrm>
            <a:off x="10231041" y="3708400"/>
            <a:ext cx="508000" cy="508000"/>
          </a:xfrm>
          <a:custGeom>
            <a:avLst/>
            <a:gdLst/>
            <a:ahLst/>
            <a:cxnLst/>
            <a:rect l="l" t="t" r="r" b="b"/>
            <a:pathLst>
              <a:path w="508000" h="508000">
                <a:moveTo>
                  <a:pt x="101600" y="0"/>
                </a:moveTo>
                <a:lnTo>
                  <a:pt x="406400" y="0"/>
                </a:lnTo>
                <a:cubicBezTo>
                  <a:pt x="462475" y="0"/>
                  <a:pt x="508000" y="45525"/>
                  <a:pt x="508000" y="101600"/>
                </a:cubicBezTo>
                <a:lnTo>
                  <a:pt x="508000" y="406400"/>
                </a:lnTo>
                <a:cubicBezTo>
                  <a:pt x="508000" y="462475"/>
                  <a:pt x="462475" y="508000"/>
                  <a:pt x="406400" y="508000"/>
                </a:cubicBezTo>
                <a:lnTo>
                  <a:pt x="101600" y="508000"/>
                </a:lnTo>
                <a:cubicBezTo>
                  <a:pt x="45525" y="508000"/>
                  <a:pt x="0" y="462475"/>
                  <a:pt x="0" y="406400"/>
                </a:cubicBezTo>
                <a:lnTo>
                  <a:pt x="0" y="101600"/>
                </a:lnTo>
                <a:cubicBezTo>
                  <a:pt x="0" y="45525"/>
                  <a:pt x="45525" y="0"/>
                  <a:pt x="10160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4" name="Shape 32"/>
          <p:cNvSpPr/>
          <p:nvPr/>
        </p:nvSpPr>
        <p:spPr>
          <a:xfrm>
            <a:off x="10396141" y="3860800"/>
            <a:ext cx="177800" cy="203200"/>
          </a:xfrm>
          <a:custGeom>
            <a:avLst/>
            <a:gdLst/>
            <a:ahLst/>
            <a:cxnLst/>
            <a:rect l="l" t="t" r="r" b="b"/>
            <a:pathLst>
              <a:path w="177800" h="203200">
                <a:moveTo>
                  <a:pt x="88900" y="98425"/>
                </a:moveTo>
                <a:cubicBezTo>
                  <a:pt x="115185" y="98425"/>
                  <a:pt x="136525" y="77085"/>
                  <a:pt x="136525" y="50800"/>
                </a:cubicBezTo>
                <a:cubicBezTo>
                  <a:pt x="136525" y="24515"/>
                  <a:pt x="115185" y="3175"/>
                  <a:pt x="88900" y="3175"/>
                </a:cubicBezTo>
                <a:cubicBezTo>
                  <a:pt x="62615" y="3175"/>
                  <a:pt x="41275" y="24515"/>
                  <a:pt x="41275" y="50800"/>
                </a:cubicBezTo>
                <a:cubicBezTo>
                  <a:pt x="41275" y="77085"/>
                  <a:pt x="62615" y="98425"/>
                  <a:pt x="88900" y="98425"/>
                </a:cubicBezTo>
                <a:close/>
                <a:moveTo>
                  <a:pt x="77113" y="120650"/>
                </a:moveTo>
                <a:cubicBezTo>
                  <a:pt x="38021" y="120650"/>
                  <a:pt x="6350" y="152321"/>
                  <a:pt x="6350" y="191413"/>
                </a:cubicBezTo>
                <a:cubicBezTo>
                  <a:pt x="6350" y="197922"/>
                  <a:pt x="11628" y="203200"/>
                  <a:pt x="18137" y="203200"/>
                </a:cubicBezTo>
                <a:lnTo>
                  <a:pt x="159663" y="203200"/>
                </a:lnTo>
                <a:cubicBezTo>
                  <a:pt x="166172" y="203200"/>
                  <a:pt x="171450" y="197922"/>
                  <a:pt x="171450" y="191413"/>
                </a:cubicBezTo>
                <a:cubicBezTo>
                  <a:pt x="171450" y="152321"/>
                  <a:pt x="139779" y="120650"/>
                  <a:pt x="100687" y="120650"/>
                </a:cubicBezTo>
                <a:lnTo>
                  <a:pt x="77113" y="120650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5" name="Text 33"/>
          <p:cNvSpPr/>
          <p:nvPr/>
        </p:nvSpPr>
        <p:spPr>
          <a:xfrm>
            <a:off x="10891441" y="3708400"/>
            <a:ext cx="45085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Предузимљивост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10891441" y="4114800"/>
            <a:ext cx="4495800" cy="55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Спремност ученика да активно обликују своју будућност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10078641" y="4978400"/>
            <a:ext cx="5359400" cy="990600"/>
          </a:xfrm>
          <a:custGeom>
            <a:avLst/>
            <a:gdLst/>
            <a:ahLst/>
            <a:cxnLst/>
            <a:rect l="l" t="t" r="r" b="b"/>
            <a:pathLst>
              <a:path w="5359400" h="990600">
                <a:moveTo>
                  <a:pt x="152404" y="0"/>
                </a:moveTo>
                <a:lnTo>
                  <a:pt x="5206996" y="0"/>
                </a:lnTo>
                <a:cubicBezTo>
                  <a:pt x="5291166" y="0"/>
                  <a:pt x="5359400" y="68234"/>
                  <a:pt x="5359400" y="152404"/>
                </a:cubicBezTo>
                <a:lnTo>
                  <a:pt x="5359400" y="838196"/>
                </a:lnTo>
                <a:cubicBezTo>
                  <a:pt x="5359400" y="922366"/>
                  <a:pt x="5291166" y="990600"/>
                  <a:pt x="5206996" y="990600"/>
                </a:cubicBezTo>
                <a:lnTo>
                  <a:pt x="152404" y="990600"/>
                </a:lnTo>
                <a:cubicBezTo>
                  <a:pt x="68234" y="990600"/>
                  <a:pt x="0" y="922366"/>
                  <a:pt x="0" y="8381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38" name="Shape 36"/>
          <p:cNvSpPr/>
          <p:nvPr/>
        </p:nvSpPr>
        <p:spPr>
          <a:xfrm>
            <a:off x="10231041" y="5130800"/>
            <a:ext cx="508000" cy="508000"/>
          </a:xfrm>
          <a:custGeom>
            <a:avLst/>
            <a:gdLst/>
            <a:ahLst/>
            <a:cxnLst/>
            <a:rect l="l" t="t" r="r" b="b"/>
            <a:pathLst>
              <a:path w="508000" h="508000">
                <a:moveTo>
                  <a:pt x="101600" y="0"/>
                </a:moveTo>
                <a:lnTo>
                  <a:pt x="406400" y="0"/>
                </a:lnTo>
                <a:cubicBezTo>
                  <a:pt x="462475" y="0"/>
                  <a:pt x="508000" y="45525"/>
                  <a:pt x="508000" y="101600"/>
                </a:cubicBezTo>
                <a:lnTo>
                  <a:pt x="508000" y="406400"/>
                </a:lnTo>
                <a:cubicBezTo>
                  <a:pt x="508000" y="462475"/>
                  <a:pt x="462475" y="508000"/>
                  <a:pt x="406400" y="508000"/>
                </a:cubicBezTo>
                <a:lnTo>
                  <a:pt x="101600" y="508000"/>
                </a:lnTo>
                <a:cubicBezTo>
                  <a:pt x="45525" y="508000"/>
                  <a:pt x="0" y="462475"/>
                  <a:pt x="0" y="406400"/>
                </a:cubicBezTo>
                <a:lnTo>
                  <a:pt x="0" y="101600"/>
                </a:lnTo>
                <a:cubicBezTo>
                  <a:pt x="0" y="45525"/>
                  <a:pt x="45525" y="0"/>
                  <a:pt x="101600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9" name="Shape 37"/>
          <p:cNvSpPr/>
          <p:nvPr/>
        </p:nvSpPr>
        <p:spPr>
          <a:xfrm>
            <a:off x="10383441" y="52832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101600" y="56078"/>
                </a:moveTo>
                <a:lnTo>
                  <a:pt x="101600" y="178832"/>
                </a:lnTo>
                <a:lnTo>
                  <a:pt x="101798" y="178753"/>
                </a:lnTo>
                <a:cubicBezTo>
                  <a:pt x="123468" y="169743"/>
                  <a:pt x="146725" y="165100"/>
                  <a:pt x="170180" y="165100"/>
                </a:cubicBezTo>
                <a:lnTo>
                  <a:pt x="177800" y="165100"/>
                </a:lnTo>
                <a:lnTo>
                  <a:pt x="177800" y="38100"/>
                </a:lnTo>
                <a:lnTo>
                  <a:pt x="170180" y="38100"/>
                </a:lnTo>
                <a:cubicBezTo>
                  <a:pt x="153432" y="38100"/>
                  <a:pt x="136803" y="41434"/>
                  <a:pt x="121325" y="47863"/>
                </a:cubicBezTo>
                <a:cubicBezTo>
                  <a:pt x="114657" y="50641"/>
                  <a:pt x="108069" y="53380"/>
                  <a:pt x="101600" y="56078"/>
                </a:cubicBezTo>
                <a:close/>
                <a:moveTo>
                  <a:pt x="91638" y="24408"/>
                </a:moveTo>
                <a:lnTo>
                  <a:pt x="101600" y="28575"/>
                </a:lnTo>
                <a:lnTo>
                  <a:pt x="111562" y="24408"/>
                </a:lnTo>
                <a:cubicBezTo>
                  <a:pt x="130135" y="16669"/>
                  <a:pt x="150058" y="12700"/>
                  <a:pt x="170180" y="12700"/>
                </a:cubicBezTo>
                <a:lnTo>
                  <a:pt x="184150" y="12700"/>
                </a:lnTo>
                <a:cubicBezTo>
                  <a:pt x="194667" y="12700"/>
                  <a:pt x="203200" y="21233"/>
                  <a:pt x="203200" y="31750"/>
                </a:cubicBezTo>
                <a:lnTo>
                  <a:pt x="203200" y="171450"/>
                </a:lnTo>
                <a:cubicBezTo>
                  <a:pt x="203200" y="181967"/>
                  <a:pt x="194667" y="190500"/>
                  <a:pt x="184150" y="190500"/>
                </a:cubicBezTo>
                <a:lnTo>
                  <a:pt x="170180" y="190500"/>
                </a:lnTo>
                <a:cubicBezTo>
                  <a:pt x="150058" y="190500"/>
                  <a:pt x="130135" y="194469"/>
                  <a:pt x="111562" y="202208"/>
                </a:cubicBezTo>
                <a:lnTo>
                  <a:pt x="106482" y="204311"/>
                </a:lnTo>
                <a:cubicBezTo>
                  <a:pt x="103346" y="205621"/>
                  <a:pt x="99854" y="205621"/>
                  <a:pt x="96718" y="204311"/>
                </a:cubicBezTo>
                <a:lnTo>
                  <a:pt x="91638" y="202208"/>
                </a:lnTo>
                <a:cubicBezTo>
                  <a:pt x="73065" y="194469"/>
                  <a:pt x="53142" y="190500"/>
                  <a:pt x="33020" y="190500"/>
                </a:cubicBezTo>
                <a:lnTo>
                  <a:pt x="19050" y="190500"/>
                </a:lnTo>
                <a:cubicBezTo>
                  <a:pt x="8533" y="190500"/>
                  <a:pt x="0" y="181967"/>
                  <a:pt x="0" y="171450"/>
                </a:cubicBezTo>
                <a:lnTo>
                  <a:pt x="0" y="31750"/>
                </a:lnTo>
                <a:cubicBezTo>
                  <a:pt x="0" y="21233"/>
                  <a:pt x="8533" y="12700"/>
                  <a:pt x="19050" y="12700"/>
                </a:cubicBezTo>
                <a:lnTo>
                  <a:pt x="33020" y="12700"/>
                </a:lnTo>
                <a:cubicBezTo>
                  <a:pt x="53142" y="12700"/>
                  <a:pt x="73065" y="16669"/>
                  <a:pt x="91638" y="24408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0" name="Text 38"/>
          <p:cNvSpPr/>
          <p:nvPr/>
        </p:nvSpPr>
        <p:spPr>
          <a:xfrm>
            <a:off x="10891441" y="5130800"/>
            <a:ext cx="45085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Темељне</a:t>
            </a: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сазнај</a:t>
            </a:r>
            <a:r>
              <a:rPr lang="en-US" sz="1800" b="1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не</a:t>
            </a: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основе</a:t>
            </a:r>
            <a:endParaRPr lang="en-US" sz="1600" dirty="0"/>
          </a:p>
        </p:txBody>
      </p:sp>
      <p:sp>
        <p:nvSpPr>
          <p:cNvPr id="41" name="Text 39"/>
          <p:cNvSpPr/>
          <p:nvPr/>
        </p:nvSpPr>
        <p:spPr>
          <a:xfrm>
            <a:off x="10891441" y="5600700"/>
            <a:ext cx="4495800" cy="279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Писменост, нумеричка и дигитална писменост</a:t>
            </a:r>
            <a:endParaRPr lang="en-US" sz="1600" dirty="0"/>
          </a:p>
        </p:txBody>
      </p:sp>
      <p:sp>
        <p:nvSpPr>
          <p:cNvPr id="42" name="Shape 40"/>
          <p:cNvSpPr/>
          <p:nvPr/>
        </p:nvSpPr>
        <p:spPr>
          <a:xfrm>
            <a:off x="10115705" y="6121400"/>
            <a:ext cx="5359400" cy="1104900"/>
          </a:xfrm>
          <a:custGeom>
            <a:avLst/>
            <a:gdLst/>
            <a:ahLst/>
            <a:cxnLst/>
            <a:rect l="l" t="t" r="r" b="b"/>
            <a:pathLst>
              <a:path w="5359400" h="990600">
                <a:moveTo>
                  <a:pt x="152404" y="0"/>
                </a:moveTo>
                <a:lnTo>
                  <a:pt x="5206996" y="0"/>
                </a:lnTo>
                <a:cubicBezTo>
                  <a:pt x="5291166" y="0"/>
                  <a:pt x="5359400" y="68234"/>
                  <a:pt x="5359400" y="152404"/>
                </a:cubicBezTo>
                <a:lnTo>
                  <a:pt x="5359400" y="838196"/>
                </a:lnTo>
                <a:cubicBezTo>
                  <a:pt x="5359400" y="922366"/>
                  <a:pt x="5291166" y="990600"/>
                  <a:pt x="5206996" y="990600"/>
                </a:cubicBezTo>
                <a:lnTo>
                  <a:pt x="152404" y="990600"/>
                </a:lnTo>
                <a:cubicBezTo>
                  <a:pt x="68234" y="990600"/>
                  <a:pt x="0" y="922366"/>
                  <a:pt x="0" y="8381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43" name="Shape 41"/>
          <p:cNvSpPr/>
          <p:nvPr/>
        </p:nvSpPr>
        <p:spPr>
          <a:xfrm>
            <a:off x="10231041" y="6273800"/>
            <a:ext cx="508000" cy="508000"/>
          </a:xfrm>
          <a:custGeom>
            <a:avLst/>
            <a:gdLst/>
            <a:ahLst/>
            <a:cxnLst/>
            <a:rect l="l" t="t" r="r" b="b"/>
            <a:pathLst>
              <a:path w="508000" h="508000">
                <a:moveTo>
                  <a:pt x="101600" y="0"/>
                </a:moveTo>
                <a:lnTo>
                  <a:pt x="406400" y="0"/>
                </a:lnTo>
                <a:cubicBezTo>
                  <a:pt x="462475" y="0"/>
                  <a:pt x="508000" y="45525"/>
                  <a:pt x="508000" y="101600"/>
                </a:cubicBezTo>
                <a:lnTo>
                  <a:pt x="508000" y="406400"/>
                </a:lnTo>
                <a:cubicBezTo>
                  <a:pt x="508000" y="462475"/>
                  <a:pt x="462475" y="508000"/>
                  <a:pt x="406400" y="508000"/>
                </a:cubicBezTo>
                <a:lnTo>
                  <a:pt x="101600" y="508000"/>
                </a:lnTo>
                <a:cubicBezTo>
                  <a:pt x="45525" y="508000"/>
                  <a:pt x="0" y="462475"/>
                  <a:pt x="0" y="406400"/>
                </a:cubicBezTo>
                <a:lnTo>
                  <a:pt x="0" y="101600"/>
                </a:lnTo>
                <a:cubicBezTo>
                  <a:pt x="0" y="45525"/>
                  <a:pt x="45525" y="0"/>
                  <a:pt x="101600" y="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44" name="Shape 42"/>
          <p:cNvSpPr/>
          <p:nvPr/>
        </p:nvSpPr>
        <p:spPr>
          <a:xfrm>
            <a:off x="10383441" y="64262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95647" y="34568"/>
                </a:moveTo>
                <a:lnTo>
                  <a:pt x="101600" y="42783"/>
                </a:lnTo>
                <a:lnTo>
                  <a:pt x="107553" y="34568"/>
                </a:lnTo>
                <a:cubicBezTo>
                  <a:pt x="117475" y="20836"/>
                  <a:pt x="133429" y="12700"/>
                  <a:pt x="150376" y="12700"/>
                </a:cubicBezTo>
                <a:cubicBezTo>
                  <a:pt x="179546" y="12700"/>
                  <a:pt x="203200" y="36354"/>
                  <a:pt x="203200" y="65524"/>
                </a:cubicBezTo>
                <a:lnTo>
                  <a:pt x="203200" y="66556"/>
                </a:lnTo>
                <a:cubicBezTo>
                  <a:pt x="203200" y="111085"/>
                  <a:pt x="147677" y="162798"/>
                  <a:pt x="118705" y="184904"/>
                </a:cubicBezTo>
                <a:cubicBezTo>
                  <a:pt x="113784" y="188635"/>
                  <a:pt x="107752" y="190500"/>
                  <a:pt x="101600" y="190500"/>
                </a:cubicBezTo>
                <a:cubicBezTo>
                  <a:pt x="95448" y="190500"/>
                  <a:pt x="89376" y="188674"/>
                  <a:pt x="84495" y="184904"/>
                </a:cubicBezTo>
                <a:cubicBezTo>
                  <a:pt x="55523" y="162798"/>
                  <a:pt x="0" y="111085"/>
                  <a:pt x="0" y="66556"/>
                </a:cubicBezTo>
                <a:lnTo>
                  <a:pt x="0" y="65524"/>
                </a:lnTo>
                <a:cubicBezTo>
                  <a:pt x="0" y="36354"/>
                  <a:pt x="23654" y="12700"/>
                  <a:pt x="52824" y="12700"/>
                </a:cubicBezTo>
                <a:cubicBezTo>
                  <a:pt x="69771" y="12700"/>
                  <a:pt x="85725" y="20836"/>
                  <a:pt x="95647" y="34568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5" name="Text 43"/>
          <p:cNvSpPr/>
          <p:nvPr/>
        </p:nvSpPr>
        <p:spPr>
          <a:xfrm>
            <a:off x="10891441" y="6273800"/>
            <a:ext cx="3911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Вредности и ставови</a:t>
            </a:r>
            <a:endParaRPr lang="en-US" sz="1600" dirty="0"/>
          </a:p>
        </p:txBody>
      </p:sp>
      <p:sp>
        <p:nvSpPr>
          <p:cNvPr id="46" name="Text 44"/>
          <p:cNvSpPr/>
          <p:nvPr/>
        </p:nvSpPr>
        <p:spPr>
          <a:xfrm>
            <a:off x="10891441" y="6832599"/>
            <a:ext cx="4290104" cy="190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Интегритет, достојанство и одговорност</a:t>
            </a:r>
            <a:endParaRPr lang="en-US" sz="1600" dirty="0"/>
          </a:p>
        </p:txBody>
      </p:sp>
      <p:sp>
        <p:nvSpPr>
          <p:cNvPr id="47" name="Shape 45"/>
          <p:cNvSpPr/>
          <p:nvPr/>
        </p:nvSpPr>
        <p:spPr>
          <a:xfrm>
            <a:off x="9773841" y="7620000"/>
            <a:ext cx="5969000" cy="1320800"/>
          </a:xfrm>
          <a:custGeom>
            <a:avLst/>
            <a:gdLst/>
            <a:ahLst/>
            <a:cxnLst/>
            <a:rect l="l" t="t" r="r" b="b"/>
            <a:pathLst>
              <a:path w="5969000" h="1320800">
                <a:moveTo>
                  <a:pt x="152394" y="0"/>
                </a:moveTo>
                <a:lnTo>
                  <a:pt x="5816606" y="0"/>
                </a:lnTo>
                <a:cubicBezTo>
                  <a:pt x="5900771" y="0"/>
                  <a:pt x="5969000" y="68229"/>
                  <a:pt x="5969000" y="152394"/>
                </a:cubicBezTo>
                <a:lnTo>
                  <a:pt x="5969000" y="1168406"/>
                </a:lnTo>
                <a:cubicBezTo>
                  <a:pt x="5969000" y="1252571"/>
                  <a:pt x="5900771" y="1320800"/>
                  <a:pt x="5816606" y="1320800"/>
                </a:cubicBezTo>
                <a:lnTo>
                  <a:pt x="152394" y="1320800"/>
                </a:lnTo>
                <a:cubicBezTo>
                  <a:pt x="68229" y="1320800"/>
                  <a:pt x="0" y="1252571"/>
                  <a:pt x="0" y="1168406"/>
                </a:cubicBezTo>
                <a:lnTo>
                  <a:pt x="0" y="152394"/>
                </a:lnTo>
                <a:cubicBezTo>
                  <a:pt x="0" y="68285"/>
                  <a:pt x="68285" y="0"/>
                  <a:pt x="152394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8" name="Shape 46"/>
          <p:cNvSpPr/>
          <p:nvPr/>
        </p:nvSpPr>
        <p:spPr>
          <a:xfrm>
            <a:off x="10078641" y="80137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47625" y="47625"/>
                </a:moveTo>
                <a:cubicBezTo>
                  <a:pt x="47625" y="34454"/>
                  <a:pt x="36984" y="23812"/>
                  <a:pt x="23812" y="23812"/>
                </a:cubicBezTo>
                <a:cubicBezTo>
                  <a:pt x="10641" y="23812"/>
                  <a:pt x="0" y="34454"/>
                  <a:pt x="0" y="47625"/>
                </a:cubicBezTo>
                <a:lnTo>
                  <a:pt x="0" y="297656"/>
                </a:lnTo>
                <a:cubicBezTo>
                  <a:pt x="0" y="330547"/>
                  <a:pt x="26640" y="357188"/>
                  <a:pt x="59531" y="357188"/>
                </a:cubicBezTo>
                <a:lnTo>
                  <a:pt x="357188" y="357188"/>
                </a:lnTo>
                <a:cubicBezTo>
                  <a:pt x="370359" y="357188"/>
                  <a:pt x="381000" y="346546"/>
                  <a:pt x="381000" y="333375"/>
                </a:cubicBezTo>
                <a:cubicBezTo>
                  <a:pt x="381000" y="320204"/>
                  <a:pt x="370359" y="309563"/>
                  <a:pt x="357188" y="309563"/>
                </a:cubicBezTo>
                <a:lnTo>
                  <a:pt x="59531" y="309563"/>
                </a:lnTo>
                <a:cubicBezTo>
                  <a:pt x="52983" y="309563"/>
                  <a:pt x="47625" y="304205"/>
                  <a:pt x="47625" y="297656"/>
                </a:cubicBezTo>
                <a:lnTo>
                  <a:pt x="47625" y="47625"/>
                </a:lnTo>
                <a:close/>
                <a:moveTo>
                  <a:pt x="350193" y="112068"/>
                </a:moveTo>
                <a:cubicBezTo>
                  <a:pt x="359494" y="102766"/>
                  <a:pt x="359494" y="87660"/>
                  <a:pt x="350193" y="78358"/>
                </a:cubicBezTo>
                <a:cubicBezTo>
                  <a:pt x="340891" y="69056"/>
                  <a:pt x="325785" y="69056"/>
                  <a:pt x="316483" y="78358"/>
                </a:cubicBezTo>
                <a:lnTo>
                  <a:pt x="238125" y="156790"/>
                </a:lnTo>
                <a:lnTo>
                  <a:pt x="195411" y="114151"/>
                </a:lnTo>
                <a:cubicBezTo>
                  <a:pt x="186110" y="104849"/>
                  <a:pt x="171004" y="104849"/>
                  <a:pt x="161702" y="114151"/>
                </a:cubicBezTo>
                <a:lnTo>
                  <a:pt x="90264" y="185589"/>
                </a:lnTo>
                <a:cubicBezTo>
                  <a:pt x="80963" y="194890"/>
                  <a:pt x="80963" y="209996"/>
                  <a:pt x="90264" y="219298"/>
                </a:cubicBezTo>
                <a:cubicBezTo>
                  <a:pt x="99566" y="228600"/>
                  <a:pt x="114672" y="228600"/>
                  <a:pt x="123974" y="219298"/>
                </a:cubicBezTo>
                <a:lnTo>
                  <a:pt x="178594" y="164678"/>
                </a:lnTo>
                <a:lnTo>
                  <a:pt x="221307" y="207392"/>
                </a:lnTo>
                <a:cubicBezTo>
                  <a:pt x="230609" y="216694"/>
                  <a:pt x="245715" y="216694"/>
                  <a:pt x="255017" y="207392"/>
                </a:cubicBezTo>
                <a:lnTo>
                  <a:pt x="350267" y="112142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9" name="Text 47"/>
          <p:cNvSpPr/>
          <p:nvPr/>
        </p:nvSpPr>
        <p:spPr>
          <a:xfrm>
            <a:off x="10656491" y="7874000"/>
            <a:ext cx="31115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65% будућих занимања</a:t>
            </a:r>
            <a:endParaRPr lang="en-US" sz="1600" dirty="0"/>
          </a:p>
        </p:txBody>
      </p:sp>
      <p:sp>
        <p:nvSpPr>
          <p:cNvPr id="50" name="Text 48"/>
          <p:cNvSpPr/>
          <p:nvPr/>
        </p:nvSpPr>
        <p:spPr>
          <a:xfrm>
            <a:off x="10656491" y="8229600"/>
            <a:ext cx="30861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још не постоји!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E3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0" y="0"/>
                </a:moveTo>
                <a:lnTo>
                  <a:pt x="16256000" y="0"/>
                </a:lnTo>
                <a:lnTo>
                  <a:pt x="16256000" y="9144000"/>
                </a:lnTo>
                <a:lnTo>
                  <a:pt x="0" y="9144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1E3A8A"/>
              </a:gs>
              <a:gs pos="50000">
                <a:srgbClr val="1E40AF"/>
              </a:gs>
              <a:gs pos="100000">
                <a:srgbClr val="3B82F6"/>
              </a:gs>
            </a:gsLst>
            <a:lin ang="2700000" scaled="1"/>
          </a:gradFill>
          <a:ln/>
        </p:spPr>
      </p:sp>
      <p:sp>
        <p:nvSpPr>
          <p:cNvPr id="3" name="Shape 1"/>
          <p:cNvSpPr/>
          <p:nvPr/>
        </p:nvSpPr>
        <p:spPr>
          <a:xfrm>
            <a:off x="508000" y="508000"/>
            <a:ext cx="2616200" cy="508000"/>
          </a:xfrm>
          <a:custGeom>
            <a:avLst/>
            <a:gdLst/>
            <a:ahLst/>
            <a:cxnLst/>
            <a:rect l="l" t="t" r="r" b="b"/>
            <a:pathLst>
              <a:path w="2616200" h="508000">
                <a:moveTo>
                  <a:pt x="254000" y="0"/>
                </a:moveTo>
                <a:lnTo>
                  <a:pt x="2362200" y="0"/>
                </a:lnTo>
                <a:cubicBezTo>
                  <a:pt x="2502386" y="0"/>
                  <a:pt x="2616200" y="113814"/>
                  <a:pt x="2616200" y="254000"/>
                </a:cubicBezTo>
                <a:lnTo>
                  <a:pt x="2616200" y="254000"/>
                </a:lnTo>
                <a:cubicBezTo>
                  <a:pt x="2616200" y="394186"/>
                  <a:pt x="2502386" y="508000"/>
                  <a:pt x="2362200" y="508000"/>
                </a:cubicBezTo>
                <a:lnTo>
                  <a:pt x="254000" y="508000"/>
                </a:lnTo>
                <a:cubicBezTo>
                  <a:pt x="113814" y="508000"/>
                  <a:pt x="0" y="394186"/>
                  <a:pt x="0" y="254000"/>
                </a:cubicBezTo>
                <a:lnTo>
                  <a:pt x="0" y="254000"/>
                </a:lnTo>
                <a:cubicBezTo>
                  <a:pt x="0" y="113814"/>
                  <a:pt x="113814" y="0"/>
                  <a:pt x="254000" y="0"/>
                </a:cubicBezTo>
                <a:close/>
              </a:path>
            </a:pathLst>
          </a:custGeom>
          <a:solidFill>
            <a:srgbClr val="F59E0B">
              <a:alpha val="20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736600" y="6604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0" y="28575"/>
                </a:moveTo>
                <a:cubicBezTo>
                  <a:pt x="0" y="23336"/>
                  <a:pt x="4247" y="19050"/>
                  <a:pt x="9525" y="19050"/>
                </a:cubicBezTo>
                <a:lnTo>
                  <a:pt x="28575" y="19050"/>
                </a:lnTo>
                <a:cubicBezTo>
                  <a:pt x="33853" y="19050"/>
                  <a:pt x="38100" y="23297"/>
                  <a:pt x="38100" y="28575"/>
                </a:cubicBezTo>
                <a:lnTo>
                  <a:pt x="38100" y="69850"/>
                </a:lnTo>
                <a:lnTo>
                  <a:pt x="47625" y="69850"/>
                </a:lnTo>
                <a:cubicBezTo>
                  <a:pt x="52903" y="69850"/>
                  <a:pt x="57150" y="74097"/>
                  <a:pt x="57150" y="79375"/>
                </a:cubicBezTo>
                <a:cubicBezTo>
                  <a:pt x="57150" y="84653"/>
                  <a:pt x="52903" y="88900"/>
                  <a:pt x="47625" y="88900"/>
                </a:cubicBezTo>
                <a:lnTo>
                  <a:pt x="9525" y="88900"/>
                </a:lnTo>
                <a:cubicBezTo>
                  <a:pt x="4247" y="88900"/>
                  <a:pt x="0" y="84653"/>
                  <a:pt x="0" y="79375"/>
                </a:cubicBezTo>
                <a:cubicBezTo>
                  <a:pt x="0" y="74097"/>
                  <a:pt x="4247" y="69850"/>
                  <a:pt x="9525" y="69850"/>
                </a:cubicBezTo>
                <a:lnTo>
                  <a:pt x="19050" y="69850"/>
                </a:lnTo>
                <a:lnTo>
                  <a:pt x="19050" y="38100"/>
                </a:lnTo>
                <a:lnTo>
                  <a:pt x="9525" y="38100"/>
                </a:lnTo>
                <a:cubicBezTo>
                  <a:pt x="4247" y="38100"/>
                  <a:pt x="0" y="33853"/>
                  <a:pt x="0" y="28575"/>
                </a:cubicBezTo>
                <a:close/>
                <a:moveTo>
                  <a:pt x="12065" y="119539"/>
                </a:moveTo>
                <a:cubicBezTo>
                  <a:pt x="16589" y="116126"/>
                  <a:pt x="22106" y="114300"/>
                  <a:pt x="27781" y="114300"/>
                </a:cubicBezTo>
                <a:lnTo>
                  <a:pt x="29726" y="114300"/>
                </a:lnTo>
                <a:cubicBezTo>
                  <a:pt x="43101" y="114300"/>
                  <a:pt x="53975" y="125174"/>
                  <a:pt x="53975" y="138549"/>
                </a:cubicBezTo>
                <a:cubicBezTo>
                  <a:pt x="53975" y="146328"/>
                  <a:pt x="50244" y="153591"/>
                  <a:pt x="43974" y="158155"/>
                </a:cubicBezTo>
                <a:lnTo>
                  <a:pt x="34449" y="165100"/>
                </a:lnTo>
                <a:lnTo>
                  <a:pt x="47625" y="165100"/>
                </a:lnTo>
                <a:cubicBezTo>
                  <a:pt x="52903" y="165100"/>
                  <a:pt x="57150" y="169347"/>
                  <a:pt x="57150" y="174625"/>
                </a:cubicBezTo>
                <a:cubicBezTo>
                  <a:pt x="57150" y="179903"/>
                  <a:pt x="52903" y="184150"/>
                  <a:pt x="47625" y="184150"/>
                </a:cubicBezTo>
                <a:lnTo>
                  <a:pt x="11628" y="184150"/>
                </a:lnTo>
                <a:cubicBezTo>
                  <a:pt x="5199" y="184150"/>
                  <a:pt x="0" y="178951"/>
                  <a:pt x="0" y="172522"/>
                </a:cubicBezTo>
                <a:cubicBezTo>
                  <a:pt x="0" y="168791"/>
                  <a:pt x="1786" y="165298"/>
                  <a:pt x="4802" y="163116"/>
                </a:cubicBezTo>
                <a:lnTo>
                  <a:pt x="32782" y="142756"/>
                </a:lnTo>
                <a:cubicBezTo>
                  <a:pt x="34131" y="141764"/>
                  <a:pt x="34925" y="140216"/>
                  <a:pt x="34925" y="138549"/>
                </a:cubicBezTo>
                <a:cubicBezTo>
                  <a:pt x="34925" y="135692"/>
                  <a:pt x="32583" y="133350"/>
                  <a:pt x="29726" y="133350"/>
                </a:cubicBezTo>
                <a:lnTo>
                  <a:pt x="27781" y="133350"/>
                </a:lnTo>
                <a:cubicBezTo>
                  <a:pt x="26233" y="133350"/>
                  <a:pt x="24725" y="133866"/>
                  <a:pt x="23495" y="134779"/>
                </a:cubicBezTo>
                <a:lnTo>
                  <a:pt x="15240" y="140970"/>
                </a:lnTo>
                <a:cubicBezTo>
                  <a:pt x="11033" y="144145"/>
                  <a:pt x="5080" y="143272"/>
                  <a:pt x="1905" y="139065"/>
                </a:cubicBezTo>
                <a:cubicBezTo>
                  <a:pt x="-1270" y="134858"/>
                  <a:pt x="-397" y="128905"/>
                  <a:pt x="3810" y="125730"/>
                </a:cubicBezTo>
                <a:lnTo>
                  <a:pt x="12065" y="119539"/>
                </a:lnTo>
                <a:close/>
                <a:moveTo>
                  <a:pt x="88900" y="25400"/>
                </a:moveTo>
                <a:lnTo>
                  <a:pt x="190500" y="25400"/>
                </a:lnTo>
                <a:cubicBezTo>
                  <a:pt x="197525" y="25400"/>
                  <a:pt x="203200" y="31075"/>
                  <a:pt x="203200" y="38100"/>
                </a:cubicBezTo>
                <a:cubicBezTo>
                  <a:pt x="203200" y="45125"/>
                  <a:pt x="197525" y="50800"/>
                  <a:pt x="190500" y="50800"/>
                </a:cubicBezTo>
                <a:lnTo>
                  <a:pt x="88900" y="50800"/>
                </a:lnTo>
                <a:cubicBezTo>
                  <a:pt x="81875" y="50800"/>
                  <a:pt x="76200" y="45125"/>
                  <a:pt x="76200" y="38100"/>
                </a:cubicBezTo>
                <a:cubicBezTo>
                  <a:pt x="76200" y="31075"/>
                  <a:pt x="81875" y="25400"/>
                  <a:pt x="88900" y="25400"/>
                </a:cubicBezTo>
                <a:close/>
                <a:moveTo>
                  <a:pt x="88900" y="88900"/>
                </a:moveTo>
                <a:lnTo>
                  <a:pt x="190500" y="88900"/>
                </a:lnTo>
                <a:cubicBezTo>
                  <a:pt x="197525" y="88900"/>
                  <a:pt x="203200" y="94575"/>
                  <a:pt x="203200" y="101600"/>
                </a:cubicBezTo>
                <a:cubicBezTo>
                  <a:pt x="203200" y="108625"/>
                  <a:pt x="197525" y="114300"/>
                  <a:pt x="190500" y="114300"/>
                </a:cubicBezTo>
                <a:lnTo>
                  <a:pt x="88900" y="114300"/>
                </a:lnTo>
                <a:cubicBezTo>
                  <a:pt x="81875" y="114300"/>
                  <a:pt x="76200" y="108625"/>
                  <a:pt x="76200" y="101600"/>
                </a:cubicBezTo>
                <a:cubicBezTo>
                  <a:pt x="76200" y="94575"/>
                  <a:pt x="81875" y="88900"/>
                  <a:pt x="88900" y="88900"/>
                </a:cubicBezTo>
                <a:close/>
                <a:moveTo>
                  <a:pt x="88900" y="152400"/>
                </a:moveTo>
                <a:lnTo>
                  <a:pt x="190500" y="152400"/>
                </a:lnTo>
                <a:cubicBezTo>
                  <a:pt x="197525" y="152400"/>
                  <a:pt x="203200" y="158075"/>
                  <a:pt x="203200" y="165100"/>
                </a:cubicBezTo>
                <a:cubicBezTo>
                  <a:pt x="203200" y="172125"/>
                  <a:pt x="197525" y="177800"/>
                  <a:pt x="190500" y="177800"/>
                </a:cubicBezTo>
                <a:lnTo>
                  <a:pt x="88900" y="177800"/>
                </a:lnTo>
                <a:cubicBezTo>
                  <a:pt x="81875" y="177800"/>
                  <a:pt x="76200" y="172125"/>
                  <a:pt x="76200" y="165100"/>
                </a:cubicBezTo>
                <a:cubicBezTo>
                  <a:pt x="76200" y="158075"/>
                  <a:pt x="81875" y="152400"/>
                  <a:pt x="88900" y="1524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5" name="Text 3"/>
          <p:cNvSpPr/>
          <p:nvPr/>
        </p:nvSpPr>
        <p:spPr>
          <a:xfrm>
            <a:off x="1117600" y="609600"/>
            <a:ext cx="19050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kern="0" spc="8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КОМПЕТЕНЦИЈЕ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08000" y="1168400"/>
            <a:ext cx="15544800" cy="152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11 </a:t>
            </a:r>
            <a:r>
              <a:rPr lang="en-US" sz="48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међупредметних</a:t>
            </a:r>
            <a:r>
              <a:rPr lang="en-US" sz="4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компетенција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14350" y="2952750"/>
            <a:ext cx="4927600" cy="1079500"/>
          </a:xfrm>
          <a:custGeom>
            <a:avLst/>
            <a:gdLst/>
            <a:ahLst/>
            <a:cxnLst/>
            <a:rect l="l" t="t" r="r" b="b"/>
            <a:pathLst>
              <a:path w="4927600" h="1079500">
                <a:moveTo>
                  <a:pt x="152404" y="0"/>
                </a:moveTo>
                <a:lnTo>
                  <a:pt x="4775196" y="0"/>
                </a:lnTo>
                <a:cubicBezTo>
                  <a:pt x="4859366" y="0"/>
                  <a:pt x="4927600" y="68234"/>
                  <a:pt x="4927600" y="152404"/>
                </a:cubicBezTo>
                <a:lnTo>
                  <a:pt x="4927600" y="927096"/>
                </a:lnTo>
                <a:cubicBezTo>
                  <a:pt x="4927600" y="1011266"/>
                  <a:pt x="4859366" y="1079500"/>
                  <a:pt x="4775196" y="1079500"/>
                </a:cubicBezTo>
                <a:lnTo>
                  <a:pt x="152404" y="1079500"/>
                </a:lnTo>
                <a:cubicBezTo>
                  <a:pt x="68234" y="1079500"/>
                  <a:pt x="0" y="1011266"/>
                  <a:pt x="0" y="9270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723900" y="31877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9" name="Text 7"/>
          <p:cNvSpPr/>
          <p:nvPr/>
        </p:nvSpPr>
        <p:spPr>
          <a:xfrm>
            <a:off x="952302" y="3314700"/>
            <a:ext cx="2667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1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485900" y="3162300"/>
            <a:ext cx="28575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Целоживотно учење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485900" y="3517900"/>
            <a:ext cx="2844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Способност за стално учење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5662017" y="2952750"/>
            <a:ext cx="4927600" cy="1079500"/>
          </a:xfrm>
          <a:custGeom>
            <a:avLst/>
            <a:gdLst/>
            <a:ahLst/>
            <a:cxnLst/>
            <a:rect l="l" t="t" r="r" b="b"/>
            <a:pathLst>
              <a:path w="4927600" h="1079500">
                <a:moveTo>
                  <a:pt x="152404" y="0"/>
                </a:moveTo>
                <a:lnTo>
                  <a:pt x="4775196" y="0"/>
                </a:lnTo>
                <a:cubicBezTo>
                  <a:pt x="4859366" y="0"/>
                  <a:pt x="4927600" y="68234"/>
                  <a:pt x="4927600" y="152404"/>
                </a:cubicBezTo>
                <a:lnTo>
                  <a:pt x="4927600" y="927096"/>
                </a:lnTo>
                <a:cubicBezTo>
                  <a:pt x="4927600" y="1011266"/>
                  <a:pt x="4859366" y="1079500"/>
                  <a:pt x="4775196" y="1079500"/>
                </a:cubicBezTo>
                <a:lnTo>
                  <a:pt x="152404" y="1079500"/>
                </a:lnTo>
                <a:cubicBezTo>
                  <a:pt x="68234" y="1079500"/>
                  <a:pt x="0" y="1011266"/>
                  <a:pt x="0" y="9270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5871567" y="31877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14" name="Text 12"/>
          <p:cNvSpPr/>
          <p:nvPr/>
        </p:nvSpPr>
        <p:spPr>
          <a:xfrm>
            <a:off x="6099969" y="3314700"/>
            <a:ext cx="2667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2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6633567" y="3162300"/>
            <a:ext cx="3403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Комуникација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6633567" y="3517900"/>
            <a:ext cx="33909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Ефикасно изражавање и слушање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10809684" y="2952750"/>
            <a:ext cx="4927600" cy="1079500"/>
          </a:xfrm>
          <a:custGeom>
            <a:avLst/>
            <a:gdLst/>
            <a:ahLst/>
            <a:cxnLst/>
            <a:rect l="l" t="t" r="r" b="b"/>
            <a:pathLst>
              <a:path w="4927600" h="1079500">
                <a:moveTo>
                  <a:pt x="152404" y="0"/>
                </a:moveTo>
                <a:lnTo>
                  <a:pt x="4775196" y="0"/>
                </a:lnTo>
                <a:cubicBezTo>
                  <a:pt x="4859366" y="0"/>
                  <a:pt x="4927600" y="68234"/>
                  <a:pt x="4927600" y="152404"/>
                </a:cubicBezTo>
                <a:lnTo>
                  <a:pt x="4927600" y="927096"/>
                </a:lnTo>
                <a:cubicBezTo>
                  <a:pt x="4927600" y="1011266"/>
                  <a:pt x="4859366" y="1079500"/>
                  <a:pt x="4775196" y="1079500"/>
                </a:cubicBezTo>
                <a:lnTo>
                  <a:pt x="152404" y="1079500"/>
                </a:lnTo>
                <a:cubicBezTo>
                  <a:pt x="68234" y="1079500"/>
                  <a:pt x="0" y="1011266"/>
                  <a:pt x="0" y="9270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11019234" y="31877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19" name="Text 17"/>
          <p:cNvSpPr/>
          <p:nvPr/>
        </p:nvSpPr>
        <p:spPr>
          <a:xfrm>
            <a:off x="11247636" y="3314700"/>
            <a:ext cx="2667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3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1781234" y="3162300"/>
            <a:ext cx="23622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Рад с подацима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11781234" y="3517900"/>
            <a:ext cx="23495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Прикупљање и анализа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514350" y="4248150"/>
            <a:ext cx="4927600" cy="1079500"/>
          </a:xfrm>
          <a:custGeom>
            <a:avLst/>
            <a:gdLst/>
            <a:ahLst/>
            <a:cxnLst/>
            <a:rect l="l" t="t" r="r" b="b"/>
            <a:pathLst>
              <a:path w="4927600" h="1079500">
                <a:moveTo>
                  <a:pt x="152404" y="0"/>
                </a:moveTo>
                <a:lnTo>
                  <a:pt x="4775196" y="0"/>
                </a:lnTo>
                <a:cubicBezTo>
                  <a:pt x="4859366" y="0"/>
                  <a:pt x="4927600" y="68234"/>
                  <a:pt x="4927600" y="152404"/>
                </a:cubicBezTo>
                <a:lnTo>
                  <a:pt x="4927600" y="927096"/>
                </a:lnTo>
                <a:cubicBezTo>
                  <a:pt x="4927600" y="1011266"/>
                  <a:pt x="4859366" y="1079500"/>
                  <a:pt x="4775196" y="1079500"/>
                </a:cubicBezTo>
                <a:lnTo>
                  <a:pt x="152404" y="1079500"/>
                </a:lnTo>
                <a:cubicBezTo>
                  <a:pt x="68234" y="1079500"/>
                  <a:pt x="0" y="1011266"/>
                  <a:pt x="0" y="9270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23" name="Shape 21"/>
          <p:cNvSpPr/>
          <p:nvPr/>
        </p:nvSpPr>
        <p:spPr>
          <a:xfrm>
            <a:off x="723900" y="44831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8B5CF6"/>
          </a:solidFill>
          <a:ln/>
        </p:spPr>
      </p:sp>
      <p:sp>
        <p:nvSpPr>
          <p:cNvPr id="24" name="Text 22"/>
          <p:cNvSpPr/>
          <p:nvPr/>
        </p:nvSpPr>
        <p:spPr>
          <a:xfrm>
            <a:off x="952302" y="4610100"/>
            <a:ext cx="2667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4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1509117" y="4327525"/>
            <a:ext cx="29083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Дигитална компетенција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1485899" y="4813300"/>
            <a:ext cx="3956051" cy="4254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Ефикасна, етичка и б</a:t>
            </a:r>
            <a:r>
              <a:rPr lang="en-US" sz="1600" dirty="0" err="1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езбедн</a:t>
            </a:r>
            <a:r>
              <a:rPr lang="sr-Cyrl-R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 употреба</a:t>
            </a: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ИКТ и </a:t>
            </a: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5662017" y="4248150"/>
            <a:ext cx="4927600" cy="1079500"/>
          </a:xfrm>
          <a:custGeom>
            <a:avLst/>
            <a:gdLst/>
            <a:ahLst/>
            <a:cxnLst/>
            <a:rect l="l" t="t" r="r" b="b"/>
            <a:pathLst>
              <a:path w="4927600" h="1079500">
                <a:moveTo>
                  <a:pt x="152404" y="0"/>
                </a:moveTo>
                <a:lnTo>
                  <a:pt x="4775196" y="0"/>
                </a:lnTo>
                <a:cubicBezTo>
                  <a:pt x="4859366" y="0"/>
                  <a:pt x="4927600" y="68234"/>
                  <a:pt x="4927600" y="152404"/>
                </a:cubicBezTo>
                <a:lnTo>
                  <a:pt x="4927600" y="927096"/>
                </a:lnTo>
                <a:cubicBezTo>
                  <a:pt x="4927600" y="1011266"/>
                  <a:pt x="4859366" y="1079500"/>
                  <a:pt x="4775196" y="1079500"/>
                </a:cubicBezTo>
                <a:lnTo>
                  <a:pt x="152404" y="1079500"/>
                </a:lnTo>
                <a:cubicBezTo>
                  <a:pt x="68234" y="1079500"/>
                  <a:pt x="0" y="1011266"/>
                  <a:pt x="0" y="9270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5871567" y="44831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29" name="Text 27"/>
          <p:cNvSpPr/>
          <p:nvPr/>
        </p:nvSpPr>
        <p:spPr>
          <a:xfrm>
            <a:off x="6099969" y="4610100"/>
            <a:ext cx="2667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5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6633567" y="4457700"/>
            <a:ext cx="25019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Решавање проблема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6633567" y="4813300"/>
            <a:ext cx="24892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Критичко размишљање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10809684" y="4248150"/>
            <a:ext cx="4927600" cy="1079500"/>
          </a:xfrm>
          <a:custGeom>
            <a:avLst/>
            <a:gdLst/>
            <a:ahLst/>
            <a:cxnLst/>
            <a:rect l="l" t="t" r="r" b="b"/>
            <a:pathLst>
              <a:path w="4927600" h="1079500">
                <a:moveTo>
                  <a:pt x="152404" y="0"/>
                </a:moveTo>
                <a:lnTo>
                  <a:pt x="4775196" y="0"/>
                </a:lnTo>
                <a:cubicBezTo>
                  <a:pt x="4859366" y="0"/>
                  <a:pt x="4927600" y="68234"/>
                  <a:pt x="4927600" y="152404"/>
                </a:cubicBezTo>
                <a:lnTo>
                  <a:pt x="4927600" y="927096"/>
                </a:lnTo>
                <a:cubicBezTo>
                  <a:pt x="4927600" y="1011266"/>
                  <a:pt x="4859366" y="1079500"/>
                  <a:pt x="4775196" y="1079500"/>
                </a:cubicBezTo>
                <a:lnTo>
                  <a:pt x="152404" y="1079500"/>
                </a:lnTo>
                <a:cubicBezTo>
                  <a:pt x="68234" y="1079500"/>
                  <a:pt x="0" y="1011266"/>
                  <a:pt x="0" y="9270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33" name="Shape 31"/>
          <p:cNvSpPr/>
          <p:nvPr/>
        </p:nvSpPr>
        <p:spPr>
          <a:xfrm>
            <a:off x="11019234" y="44831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4" name="Text 32"/>
          <p:cNvSpPr/>
          <p:nvPr/>
        </p:nvSpPr>
        <p:spPr>
          <a:xfrm>
            <a:off x="11247636" y="4610100"/>
            <a:ext cx="2667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6</a:t>
            </a:r>
            <a:endParaRPr lang="en-US" sz="1600" dirty="0"/>
          </a:p>
        </p:txBody>
      </p:sp>
      <p:sp>
        <p:nvSpPr>
          <p:cNvPr id="35" name="Text 33"/>
          <p:cNvSpPr/>
          <p:nvPr/>
        </p:nvSpPr>
        <p:spPr>
          <a:xfrm>
            <a:off x="11781234" y="4457700"/>
            <a:ext cx="11938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Сарадња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11781234" y="4813300"/>
            <a:ext cx="11811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Тимски рад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514350" y="5543550"/>
            <a:ext cx="4927600" cy="1079500"/>
          </a:xfrm>
          <a:custGeom>
            <a:avLst/>
            <a:gdLst/>
            <a:ahLst/>
            <a:cxnLst/>
            <a:rect l="l" t="t" r="r" b="b"/>
            <a:pathLst>
              <a:path w="4927600" h="1079500">
                <a:moveTo>
                  <a:pt x="152404" y="0"/>
                </a:moveTo>
                <a:lnTo>
                  <a:pt x="4775196" y="0"/>
                </a:lnTo>
                <a:cubicBezTo>
                  <a:pt x="4859366" y="0"/>
                  <a:pt x="4927600" y="68234"/>
                  <a:pt x="4927600" y="152404"/>
                </a:cubicBezTo>
                <a:lnTo>
                  <a:pt x="4927600" y="927096"/>
                </a:lnTo>
                <a:cubicBezTo>
                  <a:pt x="4927600" y="1011266"/>
                  <a:pt x="4859366" y="1079500"/>
                  <a:pt x="4775196" y="1079500"/>
                </a:cubicBezTo>
                <a:lnTo>
                  <a:pt x="152404" y="1079500"/>
                </a:lnTo>
                <a:cubicBezTo>
                  <a:pt x="68234" y="1079500"/>
                  <a:pt x="0" y="1011266"/>
                  <a:pt x="0" y="9270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38" name="Shape 36"/>
          <p:cNvSpPr/>
          <p:nvPr/>
        </p:nvSpPr>
        <p:spPr>
          <a:xfrm>
            <a:off x="723900" y="57785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39" name="Text 37"/>
          <p:cNvSpPr/>
          <p:nvPr/>
        </p:nvSpPr>
        <p:spPr>
          <a:xfrm>
            <a:off x="952302" y="5905500"/>
            <a:ext cx="2667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7</a:t>
            </a:r>
            <a:endParaRPr lang="en-US" sz="1600" dirty="0"/>
          </a:p>
        </p:txBody>
      </p:sp>
      <p:sp>
        <p:nvSpPr>
          <p:cNvPr id="40" name="Text 38"/>
          <p:cNvSpPr/>
          <p:nvPr/>
        </p:nvSpPr>
        <p:spPr>
          <a:xfrm>
            <a:off x="1485900" y="5753100"/>
            <a:ext cx="24892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Демократско учешће</a:t>
            </a:r>
            <a:endParaRPr lang="en-US" sz="1600" dirty="0"/>
          </a:p>
        </p:txBody>
      </p:sp>
      <p:sp>
        <p:nvSpPr>
          <p:cNvPr id="41" name="Text 39"/>
          <p:cNvSpPr/>
          <p:nvPr/>
        </p:nvSpPr>
        <p:spPr>
          <a:xfrm>
            <a:off x="1485900" y="6108700"/>
            <a:ext cx="24765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Одговоран грађанин</a:t>
            </a:r>
            <a:endParaRPr lang="en-US" sz="1600" dirty="0"/>
          </a:p>
        </p:txBody>
      </p:sp>
      <p:sp>
        <p:nvSpPr>
          <p:cNvPr id="42" name="Shape 40"/>
          <p:cNvSpPr/>
          <p:nvPr/>
        </p:nvSpPr>
        <p:spPr>
          <a:xfrm>
            <a:off x="5662017" y="5543550"/>
            <a:ext cx="4927600" cy="1079500"/>
          </a:xfrm>
          <a:custGeom>
            <a:avLst/>
            <a:gdLst/>
            <a:ahLst/>
            <a:cxnLst/>
            <a:rect l="l" t="t" r="r" b="b"/>
            <a:pathLst>
              <a:path w="4927600" h="1079500">
                <a:moveTo>
                  <a:pt x="152404" y="0"/>
                </a:moveTo>
                <a:lnTo>
                  <a:pt x="4775196" y="0"/>
                </a:lnTo>
                <a:cubicBezTo>
                  <a:pt x="4859366" y="0"/>
                  <a:pt x="4927600" y="68234"/>
                  <a:pt x="4927600" y="152404"/>
                </a:cubicBezTo>
                <a:lnTo>
                  <a:pt x="4927600" y="927096"/>
                </a:lnTo>
                <a:cubicBezTo>
                  <a:pt x="4927600" y="1011266"/>
                  <a:pt x="4859366" y="1079500"/>
                  <a:pt x="4775196" y="1079500"/>
                </a:cubicBezTo>
                <a:lnTo>
                  <a:pt x="152404" y="1079500"/>
                </a:lnTo>
                <a:cubicBezTo>
                  <a:pt x="68234" y="1079500"/>
                  <a:pt x="0" y="1011266"/>
                  <a:pt x="0" y="9270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43" name="Shape 41"/>
          <p:cNvSpPr/>
          <p:nvPr/>
        </p:nvSpPr>
        <p:spPr>
          <a:xfrm>
            <a:off x="5871567" y="57785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8B5CF6"/>
          </a:solidFill>
          <a:ln/>
        </p:spPr>
      </p:sp>
      <p:sp>
        <p:nvSpPr>
          <p:cNvPr id="44" name="Text 42"/>
          <p:cNvSpPr/>
          <p:nvPr/>
        </p:nvSpPr>
        <p:spPr>
          <a:xfrm>
            <a:off x="6099969" y="5905500"/>
            <a:ext cx="2667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8</a:t>
            </a:r>
            <a:endParaRPr lang="en-US" sz="1600" dirty="0"/>
          </a:p>
        </p:txBody>
      </p:sp>
      <p:sp>
        <p:nvSpPr>
          <p:cNvPr id="45" name="Text 43"/>
          <p:cNvSpPr/>
          <p:nvPr/>
        </p:nvSpPr>
        <p:spPr>
          <a:xfrm>
            <a:off x="6633567" y="5753100"/>
            <a:ext cx="395605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Одоговоран однос према з</a:t>
            </a:r>
            <a:r>
              <a:rPr lang="en-US" sz="1800" b="1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дрављ</a:t>
            </a:r>
            <a:r>
              <a:rPr lang="sr-Cyrl-R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</a:t>
            </a:r>
            <a:endParaRPr lang="en-US" sz="1600" dirty="0"/>
          </a:p>
        </p:txBody>
      </p:sp>
      <p:sp>
        <p:nvSpPr>
          <p:cNvPr id="46" name="Text 44"/>
          <p:cNvSpPr/>
          <p:nvPr/>
        </p:nvSpPr>
        <p:spPr>
          <a:xfrm>
            <a:off x="6633566" y="6108700"/>
            <a:ext cx="3657401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Ризици, мере заштите, стил живота</a:t>
            </a:r>
            <a:endParaRPr lang="en-US" sz="1600" dirty="0"/>
          </a:p>
        </p:txBody>
      </p:sp>
      <p:sp>
        <p:nvSpPr>
          <p:cNvPr id="47" name="Shape 45"/>
          <p:cNvSpPr/>
          <p:nvPr/>
        </p:nvSpPr>
        <p:spPr>
          <a:xfrm>
            <a:off x="10809684" y="5543550"/>
            <a:ext cx="4927600" cy="1079500"/>
          </a:xfrm>
          <a:custGeom>
            <a:avLst/>
            <a:gdLst/>
            <a:ahLst/>
            <a:cxnLst/>
            <a:rect l="l" t="t" r="r" b="b"/>
            <a:pathLst>
              <a:path w="4927600" h="1079500">
                <a:moveTo>
                  <a:pt x="152404" y="0"/>
                </a:moveTo>
                <a:lnTo>
                  <a:pt x="4775196" y="0"/>
                </a:lnTo>
                <a:cubicBezTo>
                  <a:pt x="4859366" y="0"/>
                  <a:pt x="4927600" y="68234"/>
                  <a:pt x="4927600" y="152404"/>
                </a:cubicBezTo>
                <a:lnTo>
                  <a:pt x="4927600" y="927096"/>
                </a:lnTo>
                <a:cubicBezTo>
                  <a:pt x="4927600" y="1011266"/>
                  <a:pt x="4859366" y="1079500"/>
                  <a:pt x="4775196" y="1079500"/>
                </a:cubicBezTo>
                <a:lnTo>
                  <a:pt x="152404" y="1079500"/>
                </a:lnTo>
                <a:cubicBezTo>
                  <a:pt x="68234" y="1079500"/>
                  <a:pt x="0" y="1011266"/>
                  <a:pt x="0" y="9270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48" name="Shape 46"/>
          <p:cNvSpPr/>
          <p:nvPr/>
        </p:nvSpPr>
        <p:spPr>
          <a:xfrm>
            <a:off x="11019234" y="57785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9" name="Text 47"/>
          <p:cNvSpPr/>
          <p:nvPr/>
        </p:nvSpPr>
        <p:spPr>
          <a:xfrm>
            <a:off x="11247636" y="5905500"/>
            <a:ext cx="2667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9</a:t>
            </a:r>
            <a:endParaRPr lang="en-US" sz="1600" dirty="0"/>
          </a:p>
        </p:txBody>
      </p:sp>
      <p:sp>
        <p:nvSpPr>
          <p:cNvPr id="50" name="Text 48"/>
          <p:cNvSpPr/>
          <p:nvPr/>
        </p:nvSpPr>
        <p:spPr>
          <a:xfrm>
            <a:off x="11781234" y="5753100"/>
            <a:ext cx="395605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Од</a:t>
            </a:r>
            <a:r>
              <a:rPr lang="sr-Cyrl-RS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говоран од</a:t>
            </a:r>
            <a:r>
              <a:rPr lang="en-US" sz="1800" b="1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нос</a:t>
            </a: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800" b="1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према</a:t>
            </a: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о</a:t>
            </a:r>
            <a:r>
              <a:rPr lang="sr-Cyrl-R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колини</a:t>
            </a:r>
            <a:endParaRPr lang="en-US" sz="1600" dirty="0"/>
          </a:p>
        </p:txBody>
      </p:sp>
      <p:sp>
        <p:nvSpPr>
          <p:cNvPr id="51" name="Text 49"/>
          <p:cNvSpPr/>
          <p:nvPr/>
        </p:nvSpPr>
        <p:spPr>
          <a:xfrm>
            <a:off x="11781234" y="6108700"/>
            <a:ext cx="23876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Еколошка одговорност</a:t>
            </a:r>
            <a:endParaRPr lang="en-US" sz="1600" dirty="0"/>
          </a:p>
        </p:txBody>
      </p:sp>
      <p:sp>
        <p:nvSpPr>
          <p:cNvPr id="52" name="Shape 50"/>
          <p:cNvSpPr/>
          <p:nvPr/>
        </p:nvSpPr>
        <p:spPr>
          <a:xfrm>
            <a:off x="514350" y="6838950"/>
            <a:ext cx="4927600" cy="1079500"/>
          </a:xfrm>
          <a:custGeom>
            <a:avLst/>
            <a:gdLst/>
            <a:ahLst/>
            <a:cxnLst/>
            <a:rect l="l" t="t" r="r" b="b"/>
            <a:pathLst>
              <a:path w="4927600" h="1079500">
                <a:moveTo>
                  <a:pt x="152404" y="0"/>
                </a:moveTo>
                <a:lnTo>
                  <a:pt x="4775196" y="0"/>
                </a:lnTo>
                <a:cubicBezTo>
                  <a:pt x="4859366" y="0"/>
                  <a:pt x="4927600" y="68234"/>
                  <a:pt x="4927600" y="152404"/>
                </a:cubicBezTo>
                <a:lnTo>
                  <a:pt x="4927600" y="927096"/>
                </a:lnTo>
                <a:cubicBezTo>
                  <a:pt x="4927600" y="1011266"/>
                  <a:pt x="4859366" y="1079500"/>
                  <a:pt x="4775196" y="1079500"/>
                </a:cubicBezTo>
                <a:lnTo>
                  <a:pt x="152404" y="1079500"/>
                </a:lnTo>
                <a:cubicBezTo>
                  <a:pt x="68234" y="1079500"/>
                  <a:pt x="0" y="1011266"/>
                  <a:pt x="0" y="9270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53" name="Shape 51"/>
          <p:cNvSpPr/>
          <p:nvPr/>
        </p:nvSpPr>
        <p:spPr>
          <a:xfrm>
            <a:off x="723900" y="70739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54" name="Text 52"/>
          <p:cNvSpPr/>
          <p:nvPr/>
        </p:nvSpPr>
        <p:spPr>
          <a:xfrm>
            <a:off x="876102" y="7200900"/>
            <a:ext cx="4191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10</a:t>
            </a:r>
            <a:endParaRPr lang="en-US" sz="1600" dirty="0"/>
          </a:p>
        </p:txBody>
      </p:sp>
      <p:sp>
        <p:nvSpPr>
          <p:cNvPr id="55" name="Text 53"/>
          <p:cNvSpPr/>
          <p:nvPr/>
        </p:nvSpPr>
        <p:spPr>
          <a:xfrm>
            <a:off x="1485900" y="6933705"/>
            <a:ext cx="27178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Естет</a:t>
            </a:r>
            <a:r>
              <a:rPr lang="sr-Cyrl-R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ичк</a:t>
            </a: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 компетенција</a:t>
            </a:r>
            <a:endParaRPr lang="en-US" sz="1600" dirty="0"/>
          </a:p>
        </p:txBody>
      </p:sp>
      <p:sp>
        <p:nvSpPr>
          <p:cNvPr id="56" name="Text 54"/>
          <p:cNvSpPr/>
          <p:nvPr/>
        </p:nvSpPr>
        <p:spPr>
          <a:xfrm>
            <a:off x="1458109" y="7407894"/>
            <a:ext cx="3846122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Креативност, култура, естетске вредности</a:t>
            </a:r>
            <a:endParaRPr lang="en-US" sz="1600" dirty="0"/>
          </a:p>
        </p:txBody>
      </p:sp>
      <p:sp>
        <p:nvSpPr>
          <p:cNvPr id="57" name="Shape 55"/>
          <p:cNvSpPr/>
          <p:nvPr/>
        </p:nvSpPr>
        <p:spPr>
          <a:xfrm>
            <a:off x="5662017" y="6838950"/>
            <a:ext cx="4927600" cy="1079500"/>
          </a:xfrm>
          <a:custGeom>
            <a:avLst/>
            <a:gdLst/>
            <a:ahLst/>
            <a:cxnLst/>
            <a:rect l="l" t="t" r="r" b="b"/>
            <a:pathLst>
              <a:path w="4927600" h="1079500">
                <a:moveTo>
                  <a:pt x="152404" y="0"/>
                </a:moveTo>
                <a:lnTo>
                  <a:pt x="4775196" y="0"/>
                </a:lnTo>
                <a:cubicBezTo>
                  <a:pt x="4859366" y="0"/>
                  <a:pt x="4927600" y="68234"/>
                  <a:pt x="4927600" y="152404"/>
                </a:cubicBezTo>
                <a:lnTo>
                  <a:pt x="4927600" y="927096"/>
                </a:lnTo>
                <a:cubicBezTo>
                  <a:pt x="4927600" y="1011266"/>
                  <a:pt x="4859366" y="1079500"/>
                  <a:pt x="4775196" y="1079500"/>
                </a:cubicBezTo>
                <a:lnTo>
                  <a:pt x="152404" y="1079500"/>
                </a:lnTo>
                <a:cubicBezTo>
                  <a:pt x="68234" y="1079500"/>
                  <a:pt x="0" y="1011266"/>
                  <a:pt x="0" y="9270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58" name="Shape 56"/>
          <p:cNvSpPr/>
          <p:nvPr/>
        </p:nvSpPr>
        <p:spPr>
          <a:xfrm>
            <a:off x="5871567" y="70739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59" name="Text 57"/>
          <p:cNvSpPr/>
          <p:nvPr/>
        </p:nvSpPr>
        <p:spPr>
          <a:xfrm>
            <a:off x="6023769" y="7200900"/>
            <a:ext cx="4191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11</a:t>
            </a:r>
            <a:endParaRPr lang="en-US" sz="1600" dirty="0"/>
          </a:p>
        </p:txBody>
      </p:sp>
      <p:sp>
        <p:nvSpPr>
          <p:cNvPr id="60" name="Text 58"/>
          <p:cNvSpPr/>
          <p:nvPr/>
        </p:nvSpPr>
        <p:spPr>
          <a:xfrm>
            <a:off x="6633567" y="7048500"/>
            <a:ext cx="3864220" cy="2730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Предуз</a:t>
            </a:r>
            <a:r>
              <a:rPr lang="sr-Cyrl-R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имљивост и оријентација ка предуз</a:t>
            </a:r>
            <a:r>
              <a:rPr lang="en-US" sz="1800" b="1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етништв</a:t>
            </a:r>
            <a:r>
              <a:rPr lang="sr-Cyrl-R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</a:t>
            </a:r>
            <a:endParaRPr lang="en-US" sz="1600" dirty="0"/>
          </a:p>
        </p:txBody>
      </p:sp>
      <p:sp>
        <p:nvSpPr>
          <p:cNvPr id="61" name="Text 59"/>
          <p:cNvSpPr/>
          <p:nvPr/>
        </p:nvSpPr>
        <p:spPr>
          <a:xfrm>
            <a:off x="6633567" y="7528791"/>
            <a:ext cx="2463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Иновације и </a:t>
            </a:r>
            <a:r>
              <a:rPr lang="en-US" sz="1600" dirty="0" err="1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иниц</a:t>
            </a:r>
            <a:r>
              <a:rPr lang="sr-Cyrl-R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</a:t>
            </a:r>
            <a:r>
              <a:rPr lang="en-US" sz="1600" dirty="0" err="1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јатива</a:t>
            </a:r>
            <a:endParaRPr lang="en-US" sz="1600" dirty="0"/>
          </a:p>
        </p:txBody>
      </p:sp>
      <p:sp>
        <p:nvSpPr>
          <p:cNvPr id="62" name="Shape 60"/>
          <p:cNvSpPr/>
          <p:nvPr/>
        </p:nvSpPr>
        <p:spPr>
          <a:xfrm>
            <a:off x="514350" y="8185150"/>
            <a:ext cx="15227300" cy="876300"/>
          </a:xfrm>
          <a:custGeom>
            <a:avLst/>
            <a:gdLst/>
            <a:ahLst/>
            <a:cxnLst/>
            <a:rect l="l" t="t" r="r" b="b"/>
            <a:pathLst>
              <a:path w="15227300" h="876300">
                <a:moveTo>
                  <a:pt x="152397" y="0"/>
                </a:moveTo>
                <a:lnTo>
                  <a:pt x="15074903" y="0"/>
                </a:lnTo>
                <a:cubicBezTo>
                  <a:pt x="15159069" y="0"/>
                  <a:pt x="15227300" y="68231"/>
                  <a:pt x="15227300" y="152397"/>
                </a:cubicBezTo>
                <a:lnTo>
                  <a:pt x="15227300" y="723903"/>
                </a:lnTo>
                <a:cubicBezTo>
                  <a:pt x="15227300" y="808069"/>
                  <a:pt x="15159069" y="876300"/>
                  <a:pt x="15074903" y="876300"/>
                </a:cubicBezTo>
                <a:lnTo>
                  <a:pt x="152397" y="876300"/>
                </a:lnTo>
                <a:cubicBezTo>
                  <a:pt x="68231" y="876300"/>
                  <a:pt x="0" y="808069"/>
                  <a:pt x="0" y="723903"/>
                </a:cubicBezTo>
                <a:lnTo>
                  <a:pt x="0" y="152397"/>
                </a:lnTo>
                <a:cubicBezTo>
                  <a:pt x="0" y="68287"/>
                  <a:pt x="68287" y="0"/>
                  <a:pt x="152397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63" name="Shape 61"/>
          <p:cNvSpPr/>
          <p:nvPr/>
        </p:nvSpPr>
        <p:spPr>
          <a:xfrm>
            <a:off x="2728317" y="8496300"/>
            <a:ext cx="190500" cy="254000"/>
          </a:xfrm>
          <a:custGeom>
            <a:avLst/>
            <a:gdLst/>
            <a:ahLst/>
            <a:cxnLst/>
            <a:rect l="l" t="t" r="r" b="b"/>
            <a:pathLst>
              <a:path w="190500" h="254000">
                <a:moveTo>
                  <a:pt x="145306" y="190500"/>
                </a:moveTo>
                <a:cubicBezTo>
                  <a:pt x="148927" y="179437"/>
                  <a:pt x="156170" y="169416"/>
                  <a:pt x="164356" y="160784"/>
                </a:cubicBezTo>
                <a:cubicBezTo>
                  <a:pt x="180578" y="143718"/>
                  <a:pt x="190500" y="120650"/>
                  <a:pt x="190500" y="95250"/>
                </a:cubicBezTo>
                <a:cubicBezTo>
                  <a:pt x="190500" y="42664"/>
                  <a:pt x="147836" y="0"/>
                  <a:pt x="95250" y="0"/>
                </a:cubicBezTo>
                <a:cubicBezTo>
                  <a:pt x="42664" y="0"/>
                  <a:pt x="0" y="42664"/>
                  <a:pt x="0" y="95250"/>
                </a:cubicBezTo>
                <a:cubicBezTo>
                  <a:pt x="0" y="120650"/>
                  <a:pt x="9922" y="143718"/>
                  <a:pt x="26144" y="160784"/>
                </a:cubicBezTo>
                <a:cubicBezTo>
                  <a:pt x="34330" y="169416"/>
                  <a:pt x="41622" y="179437"/>
                  <a:pt x="45194" y="190500"/>
                </a:cubicBezTo>
                <a:lnTo>
                  <a:pt x="145256" y="190500"/>
                </a:lnTo>
                <a:close/>
                <a:moveTo>
                  <a:pt x="142875" y="214313"/>
                </a:moveTo>
                <a:lnTo>
                  <a:pt x="47625" y="214313"/>
                </a:lnTo>
                <a:lnTo>
                  <a:pt x="47625" y="222250"/>
                </a:lnTo>
                <a:cubicBezTo>
                  <a:pt x="47625" y="244177"/>
                  <a:pt x="65385" y="261937"/>
                  <a:pt x="87313" y="261937"/>
                </a:cubicBezTo>
                <a:lnTo>
                  <a:pt x="103188" y="261937"/>
                </a:lnTo>
                <a:cubicBezTo>
                  <a:pt x="125115" y="261937"/>
                  <a:pt x="142875" y="244177"/>
                  <a:pt x="142875" y="222250"/>
                </a:cubicBezTo>
                <a:lnTo>
                  <a:pt x="142875" y="214313"/>
                </a:lnTo>
                <a:close/>
                <a:moveTo>
                  <a:pt x="91281" y="55563"/>
                </a:moveTo>
                <a:cubicBezTo>
                  <a:pt x="71537" y="55563"/>
                  <a:pt x="55563" y="71537"/>
                  <a:pt x="55563" y="91281"/>
                </a:cubicBezTo>
                <a:cubicBezTo>
                  <a:pt x="55563" y="97879"/>
                  <a:pt x="50254" y="103188"/>
                  <a:pt x="43656" y="103188"/>
                </a:cubicBezTo>
                <a:cubicBezTo>
                  <a:pt x="37058" y="103188"/>
                  <a:pt x="31750" y="97879"/>
                  <a:pt x="31750" y="91281"/>
                </a:cubicBezTo>
                <a:cubicBezTo>
                  <a:pt x="31750" y="58390"/>
                  <a:pt x="58390" y="31750"/>
                  <a:pt x="91281" y="31750"/>
                </a:cubicBezTo>
                <a:cubicBezTo>
                  <a:pt x="97879" y="31750"/>
                  <a:pt x="103188" y="37058"/>
                  <a:pt x="103188" y="43656"/>
                </a:cubicBezTo>
                <a:cubicBezTo>
                  <a:pt x="103188" y="50254"/>
                  <a:pt x="97879" y="55563"/>
                  <a:pt x="91281" y="55563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64" name="Text 62"/>
          <p:cNvSpPr/>
          <p:nvPr/>
        </p:nvSpPr>
        <p:spPr>
          <a:xfrm>
            <a:off x="1130300" y="8445500"/>
            <a:ext cx="144145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Компетенције се развијају кроз све предмете - није их </a:t>
            </a:r>
            <a:r>
              <a:rPr lang="en-US" sz="20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могуће</a:t>
            </a: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sr-Cyrl-R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разв</a:t>
            </a:r>
            <a:r>
              <a:rPr lang="en-US" sz="20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ити</a:t>
            </a: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изоловано!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8000" y="508000"/>
            <a:ext cx="2590800" cy="508000"/>
          </a:xfrm>
          <a:custGeom>
            <a:avLst/>
            <a:gdLst/>
            <a:ahLst/>
            <a:cxnLst/>
            <a:rect l="l" t="t" r="r" b="b"/>
            <a:pathLst>
              <a:path w="2590800" h="508000">
                <a:moveTo>
                  <a:pt x="254000" y="0"/>
                </a:moveTo>
                <a:lnTo>
                  <a:pt x="2336800" y="0"/>
                </a:lnTo>
                <a:cubicBezTo>
                  <a:pt x="2476986" y="0"/>
                  <a:pt x="2590800" y="113814"/>
                  <a:pt x="2590800" y="254000"/>
                </a:cubicBezTo>
                <a:lnTo>
                  <a:pt x="2590800" y="254000"/>
                </a:lnTo>
                <a:cubicBezTo>
                  <a:pt x="2590800" y="394186"/>
                  <a:pt x="2476986" y="508000"/>
                  <a:pt x="2336800" y="508000"/>
                </a:cubicBezTo>
                <a:lnTo>
                  <a:pt x="254000" y="508000"/>
                </a:lnTo>
                <a:cubicBezTo>
                  <a:pt x="113814" y="508000"/>
                  <a:pt x="0" y="394186"/>
                  <a:pt x="0" y="254000"/>
                </a:cubicBezTo>
                <a:lnTo>
                  <a:pt x="0" y="254000"/>
                </a:lnTo>
                <a:cubicBezTo>
                  <a:pt x="0" y="113814"/>
                  <a:pt x="113814" y="0"/>
                  <a:pt x="254000" y="0"/>
                </a:cubicBezTo>
                <a:close/>
              </a:path>
            </a:pathLst>
          </a:custGeom>
          <a:solidFill>
            <a:srgbClr val="F59E0B">
              <a:alpha val="10196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736600" y="6604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203200" y="38100"/>
                </a:moveTo>
                <a:cubicBezTo>
                  <a:pt x="203200" y="58023"/>
                  <a:pt x="179745" y="87749"/>
                  <a:pt x="169624" y="99616"/>
                </a:cubicBezTo>
                <a:cubicBezTo>
                  <a:pt x="168116" y="101362"/>
                  <a:pt x="165894" y="102037"/>
                  <a:pt x="163870" y="101600"/>
                </a:cubicBezTo>
                <a:lnTo>
                  <a:pt x="127000" y="101600"/>
                </a:lnTo>
                <a:cubicBezTo>
                  <a:pt x="119975" y="101600"/>
                  <a:pt x="114300" y="107275"/>
                  <a:pt x="114300" y="114300"/>
                </a:cubicBezTo>
                <a:cubicBezTo>
                  <a:pt x="114300" y="121325"/>
                  <a:pt x="119975" y="127000"/>
                  <a:pt x="127000" y="127000"/>
                </a:cubicBezTo>
                <a:lnTo>
                  <a:pt x="165100" y="127000"/>
                </a:lnTo>
                <a:cubicBezTo>
                  <a:pt x="186134" y="127000"/>
                  <a:pt x="203200" y="144066"/>
                  <a:pt x="203200" y="165100"/>
                </a:cubicBezTo>
                <a:cubicBezTo>
                  <a:pt x="203200" y="186134"/>
                  <a:pt x="186134" y="203200"/>
                  <a:pt x="165100" y="203200"/>
                </a:cubicBezTo>
                <a:lnTo>
                  <a:pt x="55404" y="203200"/>
                </a:lnTo>
                <a:cubicBezTo>
                  <a:pt x="58857" y="199271"/>
                  <a:pt x="63063" y="194231"/>
                  <a:pt x="67310" y="188595"/>
                </a:cubicBezTo>
                <a:cubicBezTo>
                  <a:pt x="69810" y="185261"/>
                  <a:pt x="72390" y="181610"/>
                  <a:pt x="74851" y="177800"/>
                </a:cubicBezTo>
                <a:lnTo>
                  <a:pt x="165100" y="177800"/>
                </a:lnTo>
                <a:cubicBezTo>
                  <a:pt x="172125" y="177800"/>
                  <a:pt x="177800" y="172125"/>
                  <a:pt x="177800" y="165100"/>
                </a:cubicBezTo>
                <a:cubicBezTo>
                  <a:pt x="177800" y="158075"/>
                  <a:pt x="172125" y="152400"/>
                  <a:pt x="165100" y="152400"/>
                </a:cubicBezTo>
                <a:lnTo>
                  <a:pt x="127000" y="152400"/>
                </a:lnTo>
                <a:cubicBezTo>
                  <a:pt x="105966" y="152400"/>
                  <a:pt x="88900" y="135334"/>
                  <a:pt x="88900" y="114300"/>
                </a:cubicBezTo>
                <a:cubicBezTo>
                  <a:pt x="88900" y="93266"/>
                  <a:pt x="105966" y="76200"/>
                  <a:pt x="127000" y="76200"/>
                </a:cubicBezTo>
                <a:lnTo>
                  <a:pt x="142796" y="76200"/>
                </a:lnTo>
                <a:cubicBezTo>
                  <a:pt x="134461" y="63698"/>
                  <a:pt x="127000" y="49332"/>
                  <a:pt x="127000" y="38100"/>
                </a:cubicBezTo>
                <a:cubicBezTo>
                  <a:pt x="127000" y="17066"/>
                  <a:pt x="144066" y="0"/>
                  <a:pt x="165100" y="0"/>
                </a:cubicBezTo>
                <a:cubicBezTo>
                  <a:pt x="186134" y="0"/>
                  <a:pt x="203200" y="17066"/>
                  <a:pt x="203200" y="38100"/>
                </a:cubicBezTo>
                <a:close/>
                <a:moveTo>
                  <a:pt x="46474" y="194112"/>
                </a:moveTo>
                <a:cubicBezTo>
                  <a:pt x="44966" y="195818"/>
                  <a:pt x="43617" y="197326"/>
                  <a:pt x="42466" y="198596"/>
                </a:cubicBezTo>
                <a:lnTo>
                  <a:pt x="41751" y="199390"/>
                </a:lnTo>
                <a:lnTo>
                  <a:pt x="41672" y="199311"/>
                </a:lnTo>
                <a:cubicBezTo>
                  <a:pt x="39291" y="201136"/>
                  <a:pt x="35878" y="200898"/>
                  <a:pt x="33734" y="198596"/>
                </a:cubicBezTo>
                <a:cubicBezTo>
                  <a:pt x="23733" y="187722"/>
                  <a:pt x="0" y="159742"/>
                  <a:pt x="0" y="139700"/>
                </a:cubicBezTo>
                <a:cubicBezTo>
                  <a:pt x="0" y="118666"/>
                  <a:pt x="17066" y="101600"/>
                  <a:pt x="38100" y="101600"/>
                </a:cubicBezTo>
                <a:cubicBezTo>
                  <a:pt x="59134" y="101600"/>
                  <a:pt x="76200" y="118666"/>
                  <a:pt x="76200" y="139700"/>
                </a:cubicBezTo>
                <a:cubicBezTo>
                  <a:pt x="76200" y="151606"/>
                  <a:pt x="67826" y="166291"/>
                  <a:pt x="58936" y="178554"/>
                </a:cubicBezTo>
                <a:cubicBezTo>
                  <a:pt x="54689" y="184388"/>
                  <a:pt x="50324" y="189667"/>
                  <a:pt x="46712" y="193834"/>
                </a:cubicBezTo>
                <a:lnTo>
                  <a:pt x="46474" y="194112"/>
                </a:lnTo>
                <a:close/>
                <a:moveTo>
                  <a:pt x="50800" y="139700"/>
                </a:moveTo>
                <a:cubicBezTo>
                  <a:pt x="50800" y="132691"/>
                  <a:pt x="45109" y="127000"/>
                  <a:pt x="38100" y="127000"/>
                </a:cubicBezTo>
                <a:cubicBezTo>
                  <a:pt x="31091" y="127000"/>
                  <a:pt x="25400" y="132691"/>
                  <a:pt x="25400" y="139700"/>
                </a:cubicBezTo>
                <a:cubicBezTo>
                  <a:pt x="25400" y="146709"/>
                  <a:pt x="31091" y="152400"/>
                  <a:pt x="38100" y="152400"/>
                </a:cubicBezTo>
                <a:cubicBezTo>
                  <a:pt x="45109" y="152400"/>
                  <a:pt x="50800" y="146709"/>
                  <a:pt x="50800" y="139700"/>
                </a:cubicBezTo>
                <a:close/>
                <a:moveTo>
                  <a:pt x="165100" y="50800"/>
                </a:moveTo>
                <a:cubicBezTo>
                  <a:pt x="172109" y="50800"/>
                  <a:pt x="177800" y="45109"/>
                  <a:pt x="177800" y="38100"/>
                </a:cubicBezTo>
                <a:cubicBezTo>
                  <a:pt x="177800" y="31091"/>
                  <a:pt x="172109" y="25400"/>
                  <a:pt x="165100" y="25400"/>
                </a:cubicBezTo>
                <a:cubicBezTo>
                  <a:pt x="158091" y="25400"/>
                  <a:pt x="152400" y="31091"/>
                  <a:pt x="152400" y="38100"/>
                </a:cubicBezTo>
                <a:cubicBezTo>
                  <a:pt x="152400" y="45109"/>
                  <a:pt x="158091" y="50800"/>
                  <a:pt x="165100" y="508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" name="Text 2"/>
          <p:cNvSpPr/>
          <p:nvPr/>
        </p:nvSpPr>
        <p:spPr>
          <a:xfrm>
            <a:off x="1066800" y="609600"/>
            <a:ext cx="1930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kern="0" spc="8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ИСХОДИ УЧЕЊА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508000" y="1168400"/>
            <a:ext cx="15544800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8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Од знања ка исходима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08000" y="2032000"/>
            <a:ext cx="153670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Шта ученик зна, може и уме да уради на крају процеса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33400" y="2641600"/>
            <a:ext cx="4851400" cy="5842000"/>
          </a:xfrm>
          <a:custGeom>
            <a:avLst/>
            <a:gdLst/>
            <a:ahLst/>
            <a:cxnLst/>
            <a:rect l="l" t="t" r="r" b="b"/>
            <a:pathLst>
              <a:path w="4851400" h="5842000">
                <a:moveTo>
                  <a:pt x="50800" y="0"/>
                </a:moveTo>
                <a:lnTo>
                  <a:pt x="4648223" y="0"/>
                </a:lnTo>
                <a:cubicBezTo>
                  <a:pt x="4760435" y="0"/>
                  <a:pt x="4851400" y="90965"/>
                  <a:pt x="4851400" y="203177"/>
                </a:cubicBezTo>
                <a:lnTo>
                  <a:pt x="4851400" y="5638823"/>
                </a:lnTo>
                <a:cubicBezTo>
                  <a:pt x="4851400" y="5751035"/>
                  <a:pt x="4760435" y="5842000"/>
                  <a:pt x="4648223" y="5842000"/>
                </a:cubicBezTo>
                <a:lnTo>
                  <a:pt x="50800" y="5842000"/>
                </a:lnTo>
                <a:cubicBezTo>
                  <a:pt x="22744" y="5842000"/>
                  <a:pt x="0" y="5819256"/>
                  <a:pt x="0" y="57912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90500" dist="1270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533400" y="2641600"/>
            <a:ext cx="50800" cy="5842000"/>
          </a:xfrm>
          <a:custGeom>
            <a:avLst/>
            <a:gdLst/>
            <a:ahLst/>
            <a:cxnLst/>
            <a:rect l="l" t="t" r="r" b="b"/>
            <a:pathLst>
              <a:path w="50800" h="5842000">
                <a:moveTo>
                  <a:pt x="50800" y="0"/>
                </a:moveTo>
                <a:lnTo>
                  <a:pt x="50800" y="0"/>
                </a:lnTo>
                <a:lnTo>
                  <a:pt x="50800" y="5842000"/>
                </a:lnTo>
                <a:lnTo>
                  <a:pt x="50800" y="5842000"/>
                </a:lnTo>
                <a:cubicBezTo>
                  <a:pt x="22763" y="5842000"/>
                  <a:pt x="0" y="5819237"/>
                  <a:pt x="0" y="57912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9" name="Shape 7"/>
          <p:cNvSpPr/>
          <p:nvPr/>
        </p:nvSpPr>
        <p:spPr>
          <a:xfrm>
            <a:off x="863600" y="29464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0" name="Shape 8"/>
          <p:cNvSpPr/>
          <p:nvPr/>
        </p:nvSpPr>
        <p:spPr>
          <a:xfrm>
            <a:off x="1057275" y="3124200"/>
            <a:ext cx="222250" cy="254000"/>
          </a:xfrm>
          <a:custGeom>
            <a:avLst/>
            <a:gdLst/>
            <a:ahLst/>
            <a:cxnLst/>
            <a:rect l="l" t="t" r="r" b="b"/>
            <a:pathLst>
              <a:path w="222250" h="254000">
                <a:moveTo>
                  <a:pt x="190500" y="254000"/>
                </a:moveTo>
                <a:lnTo>
                  <a:pt x="47625" y="254000"/>
                </a:lnTo>
                <a:cubicBezTo>
                  <a:pt x="21332" y="254000"/>
                  <a:pt x="0" y="232668"/>
                  <a:pt x="0" y="206375"/>
                </a:cubicBezTo>
                <a:lnTo>
                  <a:pt x="0" y="47625"/>
                </a:lnTo>
                <a:cubicBezTo>
                  <a:pt x="0" y="21332"/>
                  <a:pt x="21332" y="0"/>
                  <a:pt x="47625" y="0"/>
                </a:cubicBezTo>
                <a:lnTo>
                  <a:pt x="198438" y="0"/>
                </a:lnTo>
                <a:cubicBezTo>
                  <a:pt x="211584" y="0"/>
                  <a:pt x="222250" y="10666"/>
                  <a:pt x="222250" y="23812"/>
                </a:cubicBezTo>
                <a:lnTo>
                  <a:pt x="222250" y="166688"/>
                </a:lnTo>
                <a:cubicBezTo>
                  <a:pt x="222250" y="177056"/>
                  <a:pt x="215602" y="185886"/>
                  <a:pt x="206375" y="189161"/>
                </a:cubicBezTo>
                <a:lnTo>
                  <a:pt x="206375" y="222250"/>
                </a:lnTo>
                <a:cubicBezTo>
                  <a:pt x="215156" y="222250"/>
                  <a:pt x="222250" y="229344"/>
                  <a:pt x="222250" y="238125"/>
                </a:cubicBezTo>
                <a:cubicBezTo>
                  <a:pt x="222250" y="246906"/>
                  <a:pt x="215156" y="254000"/>
                  <a:pt x="206375" y="254000"/>
                </a:cubicBezTo>
                <a:lnTo>
                  <a:pt x="190500" y="254000"/>
                </a:lnTo>
                <a:close/>
                <a:moveTo>
                  <a:pt x="47625" y="190500"/>
                </a:moveTo>
                <a:cubicBezTo>
                  <a:pt x="38844" y="190500"/>
                  <a:pt x="31750" y="197594"/>
                  <a:pt x="31750" y="206375"/>
                </a:cubicBezTo>
                <a:cubicBezTo>
                  <a:pt x="31750" y="215156"/>
                  <a:pt x="38844" y="222250"/>
                  <a:pt x="47625" y="222250"/>
                </a:cubicBezTo>
                <a:lnTo>
                  <a:pt x="174625" y="222250"/>
                </a:lnTo>
                <a:lnTo>
                  <a:pt x="174625" y="190500"/>
                </a:lnTo>
                <a:lnTo>
                  <a:pt x="47625" y="190500"/>
                </a:lnTo>
                <a:close/>
                <a:moveTo>
                  <a:pt x="63500" y="75406"/>
                </a:moveTo>
                <a:cubicBezTo>
                  <a:pt x="63500" y="82004"/>
                  <a:pt x="68808" y="87313"/>
                  <a:pt x="75406" y="87313"/>
                </a:cubicBezTo>
                <a:lnTo>
                  <a:pt x="162719" y="87313"/>
                </a:lnTo>
                <a:cubicBezTo>
                  <a:pt x="169317" y="87313"/>
                  <a:pt x="174625" y="82004"/>
                  <a:pt x="174625" y="75406"/>
                </a:cubicBezTo>
                <a:cubicBezTo>
                  <a:pt x="174625" y="68808"/>
                  <a:pt x="169317" y="63500"/>
                  <a:pt x="162719" y="63500"/>
                </a:cubicBezTo>
                <a:lnTo>
                  <a:pt x="75406" y="63500"/>
                </a:lnTo>
                <a:cubicBezTo>
                  <a:pt x="68808" y="63500"/>
                  <a:pt x="63500" y="68808"/>
                  <a:pt x="63500" y="75406"/>
                </a:cubicBezTo>
                <a:close/>
                <a:moveTo>
                  <a:pt x="75406" y="111125"/>
                </a:moveTo>
                <a:cubicBezTo>
                  <a:pt x="68808" y="111125"/>
                  <a:pt x="63500" y="116433"/>
                  <a:pt x="63500" y="123031"/>
                </a:cubicBezTo>
                <a:cubicBezTo>
                  <a:pt x="63500" y="129629"/>
                  <a:pt x="68808" y="134938"/>
                  <a:pt x="75406" y="134938"/>
                </a:cubicBezTo>
                <a:lnTo>
                  <a:pt x="162719" y="134938"/>
                </a:lnTo>
                <a:cubicBezTo>
                  <a:pt x="169317" y="134938"/>
                  <a:pt x="174625" y="129629"/>
                  <a:pt x="174625" y="123031"/>
                </a:cubicBezTo>
                <a:cubicBezTo>
                  <a:pt x="174625" y="116433"/>
                  <a:pt x="169317" y="111125"/>
                  <a:pt x="162719" y="111125"/>
                </a:cubicBezTo>
                <a:lnTo>
                  <a:pt x="75406" y="111125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1" name="Text 9"/>
          <p:cNvSpPr/>
          <p:nvPr/>
        </p:nvSpPr>
        <p:spPr>
          <a:xfrm>
            <a:off x="1625600" y="3048000"/>
            <a:ext cx="30607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 err="1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Знање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882650" y="38608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3" name="Text 11"/>
          <p:cNvSpPr/>
          <p:nvPr/>
        </p:nvSpPr>
        <p:spPr>
          <a:xfrm>
            <a:off x="1155700" y="3759200"/>
            <a:ext cx="391795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Ко: Дефиниције, чињенице, концепти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882650" y="42672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5" name="Text 13"/>
          <p:cNvSpPr/>
          <p:nvPr/>
        </p:nvSpPr>
        <p:spPr>
          <a:xfrm>
            <a:off x="1155700" y="4165600"/>
            <a:ext cx="3987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Шта: Информације и подаци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882650" y="46736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7" name="Text 15"/>
          <p:cNvSpPr/>
          <p:nvPr/>
        </p:nvSpPr>
        <p:spPr>
          <a:xfrm>
            <a:off x="1155700" y="4572000"/>
            <a:ext cx="3479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Где: Контекст и околности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882650" y="50800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9" name="Text 17"/>
          <p:cNvSpPr/>
          <p:nvPr/>
        </p:nvSpPr>
        <p:spPr>
          <a:xfrm>
            <a:off x="1155700" y="4978400"/>
            <a:ext cx="24130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Када: Временски оквири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869950" y="5492750"/>
            <a:ext cx="4203700" cy="1028700"/>
          </a:xfrm>
          <a:custGeom>
            <a:avLst/>
            <a:gdLst/>
            <a:ahLst/>
            <a:cxnLst/>
            <a:rect l="l" t="t" r="r" b="b"/>
            <a:pathLst>
              <a:path w="4203700" h="1028700">
                <a:moveTo>
                  <a:pt x="152402" y="0"/>
                </a:moveTo>
                <a:lnTo>
                  <a:pt x="4051298" y="0"/>
                </a:lnTo>
                <a:cubicBezTo>
                  <a:pt x="4135467" y="0"/>
                  <a:pt x="4203700" y="68233"/>
                  <a:pt x="4203700" y="152402"/>
                </a:cubicBezTo>
                <a:lnTo>
                  <a:pt x="4203700" y="876298"/>
                </a:lnTo>
                <a:cubicBezTo>
                  <a:pt x="4203700" y="960467"/>
                  <a:pt x="4135467" y="1028700"/>
                  <a:pt x="4051298" y="1028700"/>
                </a:cubicBezTo>
                <a:lnTo>
                  <a:pt x="152402" y="1028700"/>
                </a:lnTo>
                <a:cubicBezTo>
                  <a:pt x="68233" y="1028700"/>
                  <a:pt x="0" y="960467"/>
                  <a:pt x="0" y="876298"/>
                </a:cubicBezTo>
                <a:lnTo>
                  <a:pt x="0" y="152402"/>
                </a:lnTo>
                <a:cubicBezTo>
                  <a:pt x="0" y="68289"/>
                  <a:pt x="68289" y="0"/>
                  <a:pt x="152402" y="0"/>
                </a:cubicBezTo>
                <a:close/>
              </a:path>
            </a:pathLst>
          </a:custGeom>
          <a:solidFill>
            <a:srgbClr val="EF4444">
              <a:alpha val="10196"/>
            </a:srgbClr>
          </a:solidFill>
          <a:ln w="12700">
            <a:solidFill>
              <a:srgbClr val="EF4444">
                <a:alpha val="2000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1117600" y="5753100"/>
            <a:ext cx="177800" cy="203200"/>
          </a:xfrm>
          <a:custGeom>
            <a:avLst/>
            <a:gdLst/>
            <a:ahLst/>
            <a:cxnLst/>
            <a:rect l="l" t="t" r="r" b="b"/>
            <a:pathLst>
              <a:path w="177800" h="203200">
                <a:moveTo>
                  <a:pt x="0" y="85725"/>
                </a:moveTo>
                <a:cubicBezTo>
                  <a:pt x="0" y="59412"/>
                  <a:pt x="21312" y="38100"/>
                  <a:pt x="47625" y="38100"/>
                </a:cubicBezTo>
                <a:lnTo>
                  <a:pt x="50800" y="38100"/>
                </a:lnTo>
                <a:cubicBezTo>
                  <a:pt x="57825" y="38100"/>
                  <a:pt x="63500" y="43775"/>
                  <a:pt x="63500" y="50800"/>
                </a:cubicBezTo>
                <a:cubicBezTo>
                  <a:pt x="63500" y="57825"/>
                  <a:pt x="57825" y="63500"/>
                  <a:pt x="50800" y="63500"/>
                </a:cubicBezTo>
                <a:lnTo>
                  <a:pt x="47625" y="63500"/>
                </a:lnTo>
                <a:cubicBezTo>
                  <a:pt x="35362" y="63500"/>
                  <a:pt x="25400" y="73462"/>
                  <a:pt x="25400" y="85725"/>
                </a:cubicBezTo>
                <a:lnTo>
                  <a:pt x="25400" y="88900"/>
                </a:lnTo>
                <a:lnTo>
                  <a:pt x="50800" y="88900"/>
                </a:lnTo>
                <a:cubicBezTo>
                  <a:pt x="64810" y="88900"/>
                  <a:pt x="76200" y="100290"/>
                  <a:pt x="76200" y="114300"/>
                </a:cubicBezTo>
                <a:lnTo>
                  <a:pt x="76200" y="139700"/>
                </a:lnTo>
                <a:cubicBezTo>
                  <a:pt x="76200" y="153710"/>
                  <a:pt x="64810" y="165100"/>
                  <a:pt x="50800" y="165100"/>
                </a:cubicBezTo>
                <a:lnTo>
                  <a:pt x="25400" y="165100"/>
                </a:lnTo>
                <a:cubicBezTo>
                  <a:pt x="11390" y="165100"/>
                  <a:pt x="0" y="153710"/>
                  <a:pt x="0" y="139700"/>
                </a:cubicBezTo>
                <a:lnTo>
                  <a:pt x="0" y="85725"/>
                </a:lnTo>
                <a:close/>
                <a:moveTo>
                  <a:pt x="101600" y="85725"/>
                </a:moveTo>
                <a:cubicBezTo>
                  <a:pt x="101600" y="59412"/>
                  <a:pt x="122912" y="38100"/>
                  <a:pt x="149225" y="38100"/>
                </a:cubicBezTo>
                <a:lnTo>
                  <a:pt x="152400" y="38100"/>
                </a:lnTo>
                <a:cubicBezTo>
                  <a:pt x="159425" y="38100"/>
                  <a:pt x="165100" y="43775"/>
                  <a:pt x="165100" y="50800"/>
                </a:cubicBezTo>
                <a:cubicBezTo>
                  <a:pt x="165100" y="57825"/>
                  <a:pt x="159425" y="63500"/>
                  <a:pt x="152400" y="63500"/>
                </a:cubicBezTo>
                <a:lnTo>
                  <a:pt x="149225" y="63500"/>
                </a:lnTo>
                <a:cubicBezTo>
                  <a:pt x="136962" y="63500"/>
                  <a:pt x="127000" y="73462"/>
                  <a:pt x="127000" y="85725"/>
                </a:cubicBezTo>
                <a:lnTo>
                  <a:pt x="127000" y="88900"/>
                </a:lnTo>
                <a:lnTo>
                  <a:pt x="152400" y="88900"/>
                </a:lnTo>
                <a:cubicBezTo>
                  <a:pt x="166410" y="88900"/>
                  <a:pt x="177800" y="100290"/>
                  <a:pt x="177800" y="114300"/>
                </a:cubicBezTo>
                <a:lnTo>
                  <a:pt x="177800" y="139700"/>
                </a:lnTo>
                <a:cubicBezTo>
                  <a:pt x="177800" y="153710"/>
                  <a:pt x="166410" y="165100"/>
                  <a:pt x="152400" y="165100"/>
                </a:cubicBezTo>
                <a:lnTo>
                  <a:pt x="127000" y="165100"/>
                </a:lnTo>
                <a:cubicBezTo>
                  <a:pt x="112990" y="165100"/>
                  <a:pt x="101600" y="153710"/>
                  <a:pt x="101600" y="139700"/>
                </a:cubicBezTo>
                <a:lnTo>
                  <a:pt x="101600" y="85725"/>
                </a:ln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22" name="Text 20"/>
          <p:cNvSpPr/>
          <p:nvPr/>
        </p:nvSpPr>
        <p:spPr>
          <a:xfrm>
            <a:off x="1435100" y="5702300"/>
            <a:ext cx="35306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„</a:t>
            </a:r>
            <a:r>
              <a:rPr lang="en-US" sz="1600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Ученик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ЗНА математичке </a:t>
            </a:r>
            <a:r>
              <a:rPr lang="en-US" sz="1600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формуле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...</a:t>
            </a:r>
            <a:r>
              <a:rPr lang="sr-Cyrl-R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“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5715000" y="2641600"/>
            <a:ext cx="4851400" cy="5842000"/>
          </a:xfrm>
          <a:custGeom>
            <a:avLst/>
            <a:gdLst/>
            <a:ahLst/>
            <a:cxnLst/>
            <a:rect l="l" t="t" r="r" b="b"/>
            <a:pathLst>
              <a:path w="4851400" h="5842000">
                <a:moveTo>
                  <a:pt x="50800" y="0"/>
                </a:moveTo>
                <a:lnTo>
                  <a:pt x="4648223" y="0"/>
                </a:lnTo>
                <a:cubicBezTo>
                  <a:pt x="4760435" y="0"/>
                  <a:pt x="4851400" y="90965"/>
                  <a:pt x="4851400" y="203177"/>
                </a:cubicBezTo>
                <a:lnTo>
                  <a:pt x="4851400" y="5638823"/>
                </a:lnTo>
                <a:cubicBezTo>
                  <a:pt x="4851400" y="5751035"/>
                  <a:pt x="4760435" y="5842000"/>
                  <a:pt x="4648223" y="5842000"/>
                </a:cubicBezTo>
                <a:lnTo>
                  <a:pt x="50800" y="5842000"/>
                </a:lnTo>
                <a:cubicBezTo>
                  <a:pt x="22744" y="5842000"/>
                  <a:pt x="0" y="5819256"/>
                  <a:pt x="0" y="57912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90500" dist="1270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5715000" y="2641600"/>
            <a:ext cx="50800" cy="5842000"/>
          </a:xfrm>
          <a:custGeom>
            <a:avLst/>
            <a:gdLst/>
            <a:ahLst/>
            <a:cxnLst/>
            <a:rect l="l" t="t" r="r" b="b"/>
            <a:pathLst>
              <a:path w="50800" h="5842000">
                <a:moveTo>
                  <a:pt x="50800" y="0"/>
                </a:moveTo>
                <a:lnTo>
                  <a:pt x="50800" y="0"/>
                </a:lnTo>
                <a:lnTo>
                  <a:pt x="50800" y="5842000"/>
                </a:lnTo>
                <a:lnTo>
                  <a:pt x="50800" y="5842000"/>
                </a:lnTo>
                <a:cubicBezTo>
                  <a:pt x="22763" y="5842000"/>
                  <a:pt x="0" y="5819237"/>
                  <a:pt x="0" y="57912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25" name="Shape 23"/>
          <p:cNvSpPr/>
          <p:nvPr/>
        </p:nvSpPr>
        <p:spPr>
          <a:xfrm>
            <a:off x="6045200" y="29464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26" name="Shape 24"/>
          <p:cNvSpPr/>
          <p:nvPr/>
        </p:nvSpPr>
        <p:spPr>
          <a:xfrm>
            <a:off x="6191250" y="3124200"/>
            <a:ext cx="317500" cy="254000"/>
          </a:xfrm>
          <a:custGeom>
            <a:avLst/>
            <a:gdLst/>
            <a:ahLst/>
            <a:cxnLst/>
            <a:rect l="l" t="t" r="r" b="b"/>
            <a:pathLst>
              <a:path w="317500" h="254000">
                <a:moveTo>
                  <a:pt x="206325" y="104428"/>
                </a:moveTo>
                <a:cubicBezTo>
                  <a:pt x="212378" y="102791"/>
                  <a:pt x="218728" y="105668"/>
                  <a:pt x="221456" y="111274"/>
                </a:cubicBezTo>
                <a:lnTo>
                  <a:pt x="230684" y="129927"/>
                </a:lnTo>
                <a:cubicBezTo>
                  <a:pt x="235793" y="130621"/>
                  <a:pt x="240804" y="132011"/>
                  <a:pt x="245517" y="133945"/>
                </a:cubicBezTo>
                <a:lnTo>
                  <a:pt x="262880" y="122386"/>
                </a:lnTo>
                <a:cubicBezTo>
                  <a:pt x="268089" y="118914"/>
                  <a:pt x="274985" y="119608"/>
                  <a:pt x="279400" y="124023"/>
                </a:cubicBezTo>
                <a:lnTo>
                  <a:pt x="288925" y="133548"/>
                </a:lnTo>
                <a:cubicBezTo>
                  <a:pt x="293340" y="137964"/>
                  <a:pt x="294035" y="144909"/>
                  <a:pt x="290562" y="150068"/>
                </a:cubicBezTo>
                <a:lnTo>
                  <a:pt x="279003" y="167382"/>
                </a:lnTo>
                <a:cubicBezTo>
                  <a:pt x="279946" y="169714"/>
                  <a:pt x="280789" y="172145"/>
                  <a:pt x="281484" y="174675"/>
                </a:cubicBezTo>
                <a:cubicBezTo>
                  <a:pt x="282178" y="177205"/>
                  <a:pt x="282625" y="179685"/>
                  <a:pt x="282972" y="182215"/>
                </a:cubicBezTo>
                <a:lnTo>
                  <a:pt x="301675" y="191443"/>
                </a:lnTo>
                <a:cubicBezTo>
                  <a:pt x="307280" y="194221"/>
                  <a:pt x="310158" y="200571"/>
                  <a:pt x="308521" y="206573"/>
                </a:cubicBezTo>
                <a:lnTo>
                  <a:pt x="305048" y="219571"/>
                </a:lnTo>
                <a:cubicBezTo>
                  <a:pt x="303411" y="225574"/>
                  <a:pt x="297805" y="229642"/>
                  <a:pt x="291554" y="229245"/>
                </a:cubicBezTo>
                <a:lnTo>
                  <a:pt x="270718" y="227905"/>
                </a:lnTo>
                <a:cubicBezTo>
                  <a:pt x="267593" y="231924"/>
                  <a:pt x="263971" y="235645"/>
                  <a:pt x="259854" y="238820"/>
                </a:cubicBezTo>
                <a:lnTo>
                  <a:pt x="261193" y="259606"/>
                </a:lnTo>
                <a:cubicBezTo>
                  <a:pt x="261590" y="265857"/>
                  <a:pt x="257522" y="271512"/>
                  <a:pt x="251520" y="273100"/>
                </a:cubicBezTo>
                <a:lnTo>
                  <a:pt x="238522" y="276572"/>
                </a:lnTo>
                <a:cubicBezTo>
                  <a:pt x="232470" y="278209"/>
                  <a:pt x="226169" y="275332"/>
                  <a:pt x="223391" y="269726"/>
                </a:cubicBezTo>
                <a:lnTo>
                  <a:pt x="214164" y="251073"/>
                </a:lnTo>
                <a:cubicBezTo>
                  <a:pt x="209054" y="250379"/>
                  <a:pt x="204043" y="248989"/>
                  <a:pt x="199330" y="247055"/>
                </a:cubicBezTo>
                <a:lnTo>
                  <a:pt x="181967" y="258614"/>
                </a:lnTo>
                <a:cubicBezTo>
                  <a:pt x="176758" y="262086"/>
                  <a:pt x="169863" y="261392"/>
                  <a:pt x="165447" y="256977"/>
                </a:cubicBezTo>
                <a:lnTo>
                  <a:pt x="155922" y="247452"/>
                </a:lnTo>
                <a:cubicBezTo>
                  <a:pt x="151507" y="243036"/>
                  <a:pt x="150813" y="236141"/>
                  <a:pt x="154285" y="230932"/>
                </a:cubicBezTo>
                <a:lnTo>
                  <a:pt x="165844" y="213568"/>
                </a:lnTo>
                <a:cubicBezTo>
                  <a:pt x="164902" y="211237"/>
                  <a:pt x="164058" y="208806"/>
                  <a:pt x="163364" y="206276"/>
                </a:cubicBezTo>
                <a:cubicBezTo>
                  <a:pt x="162669" y="203746"/>
                  <a:pt x="162223" y="201216"/>
                  <a:pt x="161875" y="198735"/>
                </a:cubicBezTo>
                <a:lnTo>
                  <a:pt x="143173" y="189508"/>
                </a:lnTo>
                <a:cubicBezTo>
                  <a:pt x="137567" y="186730"/>
                  <a:pt x="134739" y="180380"/>
                  <a:pt x="136327" y="174377"/>
                </a:cubicBezTo>
                <a:lnTo>
                  <a:pt x="139799" y="161379"/>
                </a:lnTo>
                <a:cubicBezTo>
                  <a:pt x="141436" y="155377"/>
                  <a:pt x="147042" y="151309"/>
                  <a:pt x="153293" y="151705"/>
                </a:cubicBezTo>
                <a:lnTo>
                  <a:pt x="174079" y="153045"/>
                </a:lnTo>
                <a:cubicBezTo>
                  <a:pt x="177205" y="149027"/>
                  <a:pt x="180826" y="145306"/>
                  <a:pt x="184944" y="142131"/>
                </a:cubicBezTo>
                <a:lnTo>
                  <a:pt x="183604" y="121394"/>
                </a:lnTo>
                <a:cubicBezTo>
                  <a:pt x="183207" y="115143"/>
                  <a:pt x="187275" y="109488"/>
                  <a:pt x="193278" y="107900"/>
                </a:cubicBezTo>
                <a:lnTo>
                  <a:pt x="206276" y="104428"/>
                </a:lnTo>
                <a:close/>
                <a:moveTo>
                  <a:pt x="222448" y="168672"/>
                </a:moveTo>
                <a:cubicBezTo>
                  <a:pt x="210401" y="168686"/>
                  <a:pt x="200631" y="178478"/>
                  <a:pt x="200645" y="190525"/>
                </a:cubicBezTo>
                <a:cubicBezTo>
                  <a:pt x="200659" y="202572"/>
                  <a:pt x="210451" y="212342"/>
                  <a:pt x="222498" y="212328"/>
                </a:cubicBezTo>
                <a:cubicBezTo>
                  <a:pt x="234545" y="212314"/>
                  <a:pt x="244315" y="202522"/>
                  <a:pt x="244301" y="190475"/>
                </a:cubicBezTo>
                <a:cubicBezTo>
                  <a:pt x="244288" y="178428"/>
                  <a:pt x="234496" y="168658"/>
                  <a:pt x="222448" y="168672"/>
                </a:cubicBezTo>
                <a:close/>
                <a:moveTo>
                  <a:pt x="111571" y="-22572"/>
                </a:moveTo>
                <a:lnTo>
                  <a:pt x="124569" y="-19100"/>
                </a:lnTo>
                <a:cubicBezTo>
                  <a:pt x="130572" y="-17462"/>
                  <a:pt x="134640" y="-11807"/>
                  <a:pt x="134243" y="-5606"/>
                </a:cubicBezTo>
                <a:lnTo>
                  <a:pt x="132904" y="15131"/>
                </a:lnTo>
                <a:cubicBezTo>
                  <a:pt x="137021" y="18306"/>
                  <a:pt x="140643" y="21977"/>
                  <a:pt x="143768" y="26045"/>
                </a:cubicBezTo>
                <a:lnTo>
                  <a:pt x="164604" y="24705"/>
                </a:lnTo>
                <a:cubicBezTo>
                  <a:pt x="170805" y="24309"/>
                  <a:pt x="176461" y="28377"/>
                  <a:pt x="178098" y="34379"/>
                </a:cubicBezTo>
                <a:lnTo>
                  <a:pt x="181570" y="47377"/>
                </a:lnTo>
                <a:cubicBezTo>
                  <a:pt x="183158" y="53380"/>
                  <a:pt x="180330" y="59730"/>
                  <a:pt x="174724" y="62508"/>
                </a:cubicBezTo>
                <a:lnTo>
                  <a:pt x="156021" y="71735"/>
                </a:lnTo>
                <a:cubicBezTo>
                  <a:pt x="155674" y="74265"/>
                  <a:pt x="155178" y="76795"/>
                  <a:pt x="154533" y="79276"/>
                </a:cubicBezTo>
                <a:cubicBezTo>
                  <a:pt x="153888" y="81756"/>
                  <a:pt x="152995" y="84237"/>
                  <a:pt x="152053" y="86568"/>
                </a:cubicBezTo>
                <a:lnTo>
                  <a:pt x="163612" y="103932"/>
                </a:lnTo>
                <a:cubicBezTo>
                  <a:pt x="167084" y="109141"/>
                  <a:pt x="166390" y="116036"/>
                  <a:pt x="161975" y="120452"/>
                </a:cubicBezTo>
                <a:lnTo>
                  <a:pt x="152450" y="129977"/>
                </a:lnTo>
                <a:cubicBezTo>
                  <a:pt x="148034" y="134392"/>
                  <a:pt x="141139" y="135086"/>
                  <a:pt x="135930" y="131614"/>
                </a:cubicBezTo>
                <a:lnTo>
                  <a:pt x="118566" y="120055"/>
                </a:lnTo>
                <a:cubicBezTo>
                  <a:pt x="113854" y="121989"/>
                  <a:pt x="108843" y="123379"/>
                  <a:pt x="103733" y="124073"/>
                </a:cubicBezTo>
                <a:lnTo>
                  <a:pt x="94506" y="142726"/>
                </a:lnTo>
                <a:cubicBezTo>
                  <a:pt x="91728" y="148332"/>
                  <a:pt x="85378" y="151160"/>
                  <a:pt x="79375" y="149572"/>
                </a:cubicBezTo>
                <a:lnTo>
                  <a:pt x="66377" y="146100"/>
                </a:lnTo>
                <a:cubicBezTo>
                  <a:pt x="60325" y="144463"/>
                  <a:pt x="56307" y="138807"/>
                  <a:pt x="56704" y="132606"/>
                </a:cubicBezTo>
                <a:lnTo>
                  <a:pt x="58043" y="111820"/>
                </a:lnTo>
                <a:cubicBezTo>
                  <a:pt x="53925" y="108645"/>
                  <a:pt x="50304" y="104973"/>
                  <a:pt x="47179" y="100905"/>
                </a:cubicBezTo>
                <a:lnTo>
                  <a:pt x="26343" y="102245"/>
                </a:lnTo>
                <a:cubicBezTo>
                  <a:pt x="20141" y="102642"/>
                  <a:pt x="14486" y="98574"/>
                  <a:pt x="12849" y="92571"/>
                </a:cubicBezTo>
                <a:lnTo>
                  <a:pt x="9376" y="79573"/>
                </a:lnTo>
                <a:cubicBezTo>
                  <a:pt x="7789" y="73571"/>
                  <a:pt x="10616" y="67221"/>
                  <a:pt x="16222" y="64443"/>
                </a:cubicBezTo>
                <a:lnTo>
                  <a:pt x="34925" y="55215"/>
                </a:lnTo>
                <a:cubicBezTo>
                  <a:pt x="35272" y="52685"/>
                  <a:pt x="35768" y="50205"/>
                  <a:pt x="36413" y="47675"/>
                </a:cubicBezTo>
                <a:cubicBezTo>
                  <a:pt x="37108" y="45145"/>
                  <a:pt x="37902" y="42714"/>
                  <a:pt x="38894" y="40382"/>
                </a:cubicBezTo>
                <a:lnTo>
                  <a:pt x="27335" y="23068"/>
                </a:lnTo>
                <a:cubicBezTo>
                  <a:pt x="23862" y="17859"/>
                  <a:pt x="24557" y="10964"/>
                  <a:pt x="28972" y="6548"/>
                </a:cubicBezTo>
                <a:lnTo>
                  <a:pt x="38497" y="-2977"/>
                </a:lnTo>
                <a:cubicBezTo>
                  <a:pt x="42912" y="-7392"/>
                  <a:pt x="49808" y="-8086"/>
                  <a:pt x="55017" y="-4614"/>
                </a:cubicBezTo>
                <a:lnTo>
                  <a:pt x="72380" y="6945"/>
                </a:lnTo>
                <a:cubicBezTo>
                  <a:pt x="77093" y="5011"/>
                  <a:pt x="82104" y="3621"/>
                  <a:pt x="87213" y="2927"/>
                </a:cubicBezTo>
                <a:lnTo>
                  <a:pt x="96441" y="-15726"/>
                </a:lnTo>
                <a:cubicBezTo>
                  <a:pt x="99219" y="-21332"/>
                  <a:pt x="105519" y="-24160"/>
                  <a:pt x="111571" y="-22572"/>
                </a:cubicBezTo>
                <a:close/>
                <a:moveTo>
                  <a:pt x="95448" y="41672"/>
                </a:moveTo>
                <a:cubicBezTo>
                  <a:pt x="83401" y="41672"/>
                  <a:pt x="73620" y="51453"/>
                  <a:pt x="73620" y="63500"/>
                </a:cubicBezTo>
                <a:cubicBezTo>
                  <a:pt x="73620" y="75547"/>
                  <a:pt x="83401" y="85328"/>
                  <a:pt x="95448" y="85328"/>
                </a:cubicBezTo>
                <a:cubicBezTo>
                  <a:pt x="107496" y="85328"/>
                  <a:pt x="117277" y="75547"/>
                  <a:pt x="117277" y="63500"/>
                </a:cubicBezTo>
                <a:cubicBezTo>
                  <a:pt x="117277" y="51453"/>
                  <a:pt x="107496" y="41672"/>
                  <a:pt x="95448" y="41672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7" name="Text 25"/>
          <p:cNvSpPr/>
          <p:nvPr/>
        </p:nvSpPr>
        <p:spPr>
          <a:xfrm>
            <a:off x="6807200" y="3048000"/>
            <a:ext cx="25654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 err="1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Вештине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6064250" y="38608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29" name="Text 27"/>
          <p:cNvSpPr/>
          <p:nvPr/>
        </p:nvSpPr>
        <p:spPr>
          <a:xfrm>
            <a:off x="6337300" y="3759200"/>
            <a:ext cx="26162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Како: Процедуре и методе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6064250" y="42672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31" name="Text 29"/>
          <p:cNvSpPr/>
          <p:nvPr/>
        </p:nvSpPr>
        <p:spPr>
          <a:xfrm>
            <a:off x="6337300" y="4165600"/>
            <a:ext cx="2717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Користити: Алати и технике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6064250" y="46736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33" name="Text 31"/>
          <p:cNvSpPr/>
          <p:nvPr/>
        </p:nvSpPr>
        <p:spPr>
          <a:xfrm>
            <a:off x="6337300" y="4572000"/>
            <a:ext cx="3987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Применити: У различитим контекстима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6064250" y="50800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35" name="Text 33"/>
          <p:cNvSpPr/>
          <p:nvPr/>
        </p:nvSpPr>
        <p:spPr>
          <a:xfrm>
            <a:off x="6337300" y="4978400"/>
            <a:ext cx="3073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Комбиновати: Везивање знања</a:t>
            </a:r>
            <a:endParaRPr lang="en-US" sz="1600" dirty="0"/>
          </a:p>
        </p:txBody>
      </p:sp>
      <p:sp>
        <p:nvSpPr>
          <p:cNvPr id="36" name="Shape 34"/>
          <p:cNvSpPr/>
          <p:nvPr/>
        </p:nvSpPr>
        <p:spPr>
          <a:xfrm>
            <a:off x="6051550" y="5492750"/>
            <a:ext cx="4203700" cy="1028700"/>
          </a:xfrm>
          <a:custGeom>
            <a:avLst/>
            <a:gdLst/>
            <a:ahLst/>
            <a:cxnLst/>
            <a:rect l="l" t="t" r="r" b="b"/>
            <a:pathLst>
              <a:path w="4203700" h="1028700">
                <a:moveTo>
                  <a:pt x="152402" y="0"/>
                </a:moveTo>
                <a:lnTo>
                  <a:pt x="4051298" y="0"/>
                </a:lnTo>
                <a:cubicBezTo>
                  <a:pt x="4135467" y="0"/>
                  <a:pt x="4203700" y="68233"/>
                  <a:pt x="4203700" y="152402"/>
                </a:cubicBezTo>
                <a:lnTo>
                  <a:pt x="4203700" y="876298"/>
                </a:lnTo>
                <a:cubicBezTo>
                  <a:pt x="4203700" y="960467"/>
                  <a:pt x="4135467" y="1028700"/>
                  <a:pt x="4051298" y="1028700"/>
                </a:cubicBezTo>
                <a:lnTo>
                  <a:pt x="152402" y="1028700"/>
                </a:lnTo>
                <a:cubicBezTo>
                  <a:pt x="68233" y="1028700"/>
                  <a:pt x="0" y="960467"/>
                  <a:pt x="0" y="876298"/>
                </a:cubicBezTo>
                <a:lnTo>
                  <a:pt x="0" y="152402"/>
                </a:lnTo>
                <a:cubicBezTo>
                  <a:pt x="0" y="68289"/>
                  <a:pt x="68289" y="0"/>
                  <a:pt x="152402" y="0"/>
                </a:cubicBezTo>
                <a:close/>
              </a:path>
            </a:pathLst>
          </a:custGeom>
          <a:solidFill>
            <a:srgbClr val="3B82F6">
              <a:alpha val="10196"/>
            </a:srgbClr>
          </a:solidFill>
          <a:ln w="12700">
            <a:solidFill>
              <a:srgbClr val="3B82F6">
                <a:alpha val="20000"/>
              </a:srgbClr>
            </a:solidFill>
            <a:prstDash val="solid"/>
          </a:ln>
        </p:spPr>
      </p:sp>
      <p:sp>
        <p:nvSpPr>
          <p:cNvPr id="37" name="Shape 35"/>
          <p:cNvSpPr/>
          <p:nvPr/>
        </p:nvSpPr>
        <p:spPr>
          <a:xfrm>
            <a:off x="6299200" y="5753100"/>
            <a:ext cx="177800" cy="203200"/>
          </a:xfrm>
          <a:custGeom>
            <a:avLst/>
            <a:gdLst/>
            <a:ahLst/>
            <a:cxnLst/>
            <a:rect l="l" t="t" r="r" b="b"/>
            <a:pathLst>
              <a:path w="177800" h="203200">
                <a:moveTo>
                  <a:pt x="0" y="85725"/>
                </a:moveTo>
                <a:cubicBezTo>
                  <a:pt x="0" y="59412"/>
                  <a:pt x="21312" y="38100"/>
                  <a:pt x="47625" y="38100"/>
                </a:cubicBezTo>
                <a:lnTo>
                  <a:pt x="50800" y="38100"/>
                </a:lnTo>
                <a:cubicBezTo>
                  <a:pt x="57825" y="38100"/>
                  <a:pt x="63500" y="43775"/>
                  <a:pt x="63500" y="50800"/>
                </a:cubicBezTo>
                <a:cubicBezTo>
                  <a:pt x="63500" y="57825"/>
                  <a:pt x="57825" y="63500"/>
                  <a:pt x="50800" y="63500"/>
                </a:cubicBezTo>
                <a:lnTo>
                  <a:pt x="47625" y="63500"/>
                </a:lnTo>
                <a:cubicBezTo>
                  <a:pt x="35362" y="63500"/>
                  <a:pt x="25400" y="73462"/>
                  <a:pt x="25400" y="85725"/>
                </a:cubicBezTo>
                <a:lnTo>
                  <a:pt x="25400" y="88900"/>
                </a:lnTo>
                <a:lnTo>
                  <a:pt x="50800" y="88900"/>
                </a:lnTo>
                <a:cubicBezTo>
                  <a:pt x="64810" y="88900"/>
                  <a:pt x="76200" y="100290"/>
                  <a:pt x="76200" y="114300"/>
                </a:cubicBezTo>
                <a:lnTo>
                  <a:pt x="76200" y="139700"/>
                </a:lnTo>
                <a:cubicBezTo>
                  <a:pt x="76200" y="153710"/>
                  <a:pt x="64810" y="165100"/>
                  <a:pt x="50800" y="165100"/>
                </a:cubicBezTo>
                <a:lnTo>
                  <a:pt x="25400" y="165100"/>
                </a:lnTo>
                <a:cubicBezTo>
                  <a:pt x="11390" y="165100"/>
                  <a:pt x="0" y="153710"/>
                  <a:pt x="0" y="139700"/>
                </a:cubicBezTo>
                <a:lnTo>
                  <a:pt x="0" y="85725"/>
                </a:lnTo>
                <a:close/>
                <a:moveTo>
                  <a:pt x="101600" y="85725"/>
                </a:moveTo>
                <a:cubicBezTo>
                  <a:pt x="101600" y="59412"/>
                  <a:pt x="122912" y="38100"/>
                  <a:pt x="149225" y="38100"/>
                </a:cubicBezTo>
                <a:lnTo>
                  <a:pt x="152400" y="38100"/>
                </a:lnTo>
                <a:cubicBezTo>
                  <a:pt x="159425" y="38100"/>
                  <a:pt x="165100" y="43775"/>
                  <a:pt x="165100" y="50800"/>
                </a:cubicBezTo>
                <a:cubicBezTo>
                  <a:pt x="165100" y="57825"/>
                  <a:pt x="159425" y="63500"/>
                  <a:pt x="152400" y="63500"/>
                </a:cubicBezTo>
                <a:lnTo>
                  <a:pt x="149225" y="63500"/>
                </a:lnTo>
                <a:cubicBezTo>
                  <a:pt x="136962" y="63500"/>
                  <a:pt x="127000" y="73462"/>
                  <a:pt x="127000" y="85725"/>
                </a:cubicBezTo>
                <a:lnTo>
                  <a:pt x="127000" y="88900"/>
                </a:lnTo>
                <a:lnTo>
                  <a:pt x="152400" y="88900"/>
                </a:lnTo>
                <a:cubicBezTo>
                  <a:pt x="166410" y="88900"/>
                  <a:pt x="177800" y="100290"/>
                  <a:pt x="177800" y="114300"/>
                </a:cubicBezTo>
                <a:lnTo>
                  <a:pt x="177800" y="139700"/>
                </a:lnTo>
                <a:cubicBezTo>
                  <a:pt x="177800" y="153710"/>
                  <a:pt x="166410" y="165100"/>
                  <a:pt x="152400" y="165100"/>
                </a:cubicBezTo>
                <a:lnTo>
                  <a:pt x="127000" y="165100"/>
                </a:lnTo>
                <a:cubicBezTo>
                  <a:pt x="112990" y="165100"/>
                  <a:pt x="101600" y="153710"/>
                  <a:pt x="101600" y="139700"/>
                </a:cubicBezTo>
                <a:lnTo>
                  <a:pt x="101600" y="85725"/>
                </a:ln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38" name="Text 36"/>
          <p:cNvSpPr/>
          <p:nvPr/>
        </p:nvSpPr>
        <p:spPr>
          <a:xfrm>
            <a:off x="6616700" y="5702300"/>
            <a:ext cx="35306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„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...и МОЖЕ </a:t>
            </a:r>
            <a:r>
              <a:rPr lang="sr-Cyrl-R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да </a:t>
            </a:r>
            <a:r>
              <a:rPr lang="en-US" sz="1600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реши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проблем користећи те </a:t>
            </a:r>
            <a:r>
              <a:rPr lang="en-US" sz="1600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формуле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...</a:t>
            </a:r>
            <a:r>
              <a:rPr lang="sr-Cyrl-R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“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10896600" y="2641600"/>
            <a:ext cx="4851400" cy="5842000"/>
          </a:xfrm>
          <a:custGeom>
            <a:avLst/>
            <a:gdLst/>
            <a:ahLst/>
            <a:cxnLst/>
            <a:rect l="l" t="t" r="r" b="b"/>
            <a:pathLst>
              <a:path w="4851400" h="5842000">
                <a:moveTo>
                  <a:pt x="50800" y="0"/>
                </a:moveTo>
                <a:lnTo>
                  <a:pt x="4648223" y="0"/>
                </a:lnTo>
                <a:cubicBezTo>
                  <a:pt x="4760435" y="0"/>
                  <a:pt x="4851400" y="90965"/>
                  <a:pt x="4851400" y="203177"/>
                </a:cubicBezTo>
                <a:lnTo>
                  <a:pt x="4851400" y="5638823"/>
                </a:lnTo>
                <a:cubicBezTo>
                  <a:pt x="4851400" y="5751035"/>
                  <a:pt x="4760435" y="5842000"/>
                  <a:pt x="4648223" y="5842000"/>
                </a:cubicBezTo>
                <a:lnTo>
                  <a:pt x="50800" y="5842000"/>
                </a:lnTo>
                <a:cubicBezTo>
                  <a:pt x="22744" y="5842000"/>
                  <a:pt x="0" y="5819256"/>
                  <a:pt x="0" y="57912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90500" dist="1270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40" name="Shape 38"/>
          <p:cNvSpPr/>
          <p:nvPr/>
        </p:nvSpPr>
        <p:spPr>
          <a:xfrm>
            <a:off x="10896600" y="2641600"/>
            <a:ext cx="50800" cy="5842000"/>
          </a:xfrm>
          <a:custGeom>
            <a:avLst/>
            <a:gdLst/>
            <a:ahLst/>
            <a:cxnLst/>
            <a:rect l="l" t="t" r="r" b="b"/>
            <a:pathLst>
              <a:path w="50800" h="5842000">
                <a:moveTo>
                  <a:pt x="50800" y="0"/>
                </a:moveTo>
                <a:lnTo>
                  <a:pt x="50800" y="0"/>
                </a:lnTo>
                <a:lnTo>
                  <a:pt x="50800" y="5842000"/>
                </a:lnTo>
                <a:lnTo>
                  <a:pt x="50800" y="5842000"/>
                </a:lnTo>
                <a:cubicBezTo>
                  <a:pt x="22763" y="5842000"/>
                  <a:pt x="0" y="5819237"/>
                  <a:pt x="0" y="57912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41" name="Shape 39"/>
          <p:cNvSpPr/>
          <p:nvPr/>
        </p:nvSpPr>
        <p:spPr>
          <a:xfrm>
            <a:off x="11226800" y="29464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152400" y="0"/>
                </a:moveTo>
                <a:lnTo>
                  <a:pt x="457200" y="0"/>
                </a:lnTo>
                <a:cubicBezTo>
                  <a:pt x="541312" y="0"/>
                  <a:pt x="609600" y="68288"/>
                  <a:pt x="609600" y="152400"/>
                </a:cubicBezTo>
                <a:lnTo>
                  <a:pt x="609600" y="457200"/>
                </a:lnTo>
                <a:cubicBezTo>
                  <a:pt x="609600" y="541312"/>
                  <a:pt x="541312" y="609600"/>
                  <a:pt x="457200" y="609600"/>
                </a:cubicBezTo>
                <a:lnTo>
                  <a:pt x="152400" y="609600"/>
                </a:lnTo>
                <a:cubicBezTo>
                  <a:pt x="68288" y="609600"/>
                  <a:pt x="0" y="541312"/>
                  <a:pt x="0" y="4572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42" name="Shape 40"/>
          <p:cNvSpPr/>
          <p:nvPr/>
        </p:nvSpPr>
        <p:spPr>
          <a:xfrm>
            <a:off x="11404600" y="3124200"/>
            <a:ext cx="254000" cy="254000"/>
          </a:xfrm>
          <a:custGeom>
            <a:avLst/>
            <a:gdLst/>
            <a:ahLst/>
            <a:cxnLst/>
            <a:rect l="l" t="t" r="r" b="b"/>
            <a:pathLst>
              <a:path w="254000" h="254000">
                <a:moveTo>
                  <a:pt x="59531" y="27781"/>
                </a:moveTo>
                <a:cubicBezTo>
                  <a:pt x="59531" y="12452"/>
                  <a:pt x="71983" y="0"/>
                  <a:pt x="87313" y="0"/>
                </a:cubicBezTo>
                <a:lnTo>
                  <a:pt x="99219" y="0"/>
                </a:lnTo>
                <a:cubicBezTo>
                  <a:pt x="108000" y="0"/>
                  <a:pt x="115094" y="7094"/>
                  <a:pt x="115094" y="15875"/>
                </a:cubicBezTo>
                <a:lnTo>
                  <a:pt x="115094" y="238125"/>
                </a:lnTo>
                <a:cubicBezTo>
                  <a:pt x="115094" y="246906"/>
                  <a:pt x="108000" y="254000"/>
                  <a:pt x="99219" y="254000"/>
                </a:cubicBezTo>
                <a:lnTo>
                  <a:pt x="83344" y="254000"/>
                </a:lnTo>
                <a:cubicBezTo>
                  <a:pt x="68560" y="254000"/>
                  <a:pt x="56108" y="243880"/>
                  <a:pt x="52586" y="230188"/>
                </a:cubicBezTo>
                <a:cubicBezTo>
                  <a:pt x="52239" y="230188"/>
                  <a:pt x="51941" y="230188"/>
                  <a:pt x="51594" y="230188"/>
                </a:cubicBezTo>
                <a:cubicBezTo>
                  <a:pt x="29666" y="230188"/>
                  <a:pt x="11906" y="212427"/>
                  <a:pt x="11906" y="190500"/>
                </a:cubicBezTo>
                <a:cubicBezTo>
                  <a:pt x="11906" y="181570"/>
                  <a:pt x="14883" y="173335"/>
                  <a:pt x="19844" y="166688"/>
                </a:cubicBezTo>
                <a:cubicBezTo>
                  <a:pt x="10220" y="159445"/>
                  <a:pt x="3969" y="147935"/>
                  <a:pt x="3969" y="134938"/>
                </a:cubicBezTo>
                <a:cubicBezTo>
                  <a:pt x="3969" y="119608"/>
                  <a:pt x="12700" y="106263"/>
                  <a:pt x="25400" y="99665"/>
                </a:cubicBezTo>
                <a:cubicBezTo>
                  <a:pt x="21878" y="93712"/>
                  <a:pt x="19844" y="86767"/>
                  <a:pt x="19844" y="79375"/>
                </a:cubicBezTo>
                <a:cubicBezTo>
                  <a:pt x="19844" y="57448"/>
                  <a:pt x="37604" y="39688"/>
                  <a:pt x="59531" y="39688"/>
                </a:cubicBezTo>
                <a:lnTo>
                  <a:pt x="59531" y="27781"/>
                </a:lnTo>
                <a:close/>
                <a:moveTo>
                  <a:pt x="194469" y="27781"/>
                </a:moveTo>
                <a:lnTo>
                  <a:pt x="194469" y="39688"/>
                </a:lnTo>
                <a:cubicBezTo>
                  <a:pt x="216396" y="39688"/>
                  <a:pt x="234156" y="57448"/>
                  <a:pt x="234156" y="79375"/>
                </a:cubicBezTo>
                <a:cubicBezTo>
                  <a:pt x="234156" y="86816"/>
                  <a:pt x="232122" y="93762"/>
                  <a:pt x="228600" y="99665"/>
                </a:cubicBezTo>
                <a:cubicBezTo>
                  <a:pt x="241350" y="106263"/>
                  <a:pt x="250031" y="119559"/>
                  <a:pt x="250031" y="134938"/>
                </a:cubicBezTo>
                <a:cubicBezTo>
                  <a:pt x="250031" y="147935"/>
                  <a:pt x="243780" y="159445"/>
                  <a:pt x="234156" y="166688"/>
                </a:cubicBezTo>
                <a:cubicBezTo>
                  <a:pt x="239117" y="173335"/>
                  <a:pt x="242094" y="181570"/>
                  <a:pt x="242094" y="190500"/>
                </a:cubicBezTo>
                <a:cubicBezTo>
                  <a:pt x="242094" y="212427"/>
                  <a:pt x="224334" y="230188"/>
                  <a:pt x="202406" y="230188"/>
                </a:cubicBezTo>
                <a:cubicBezTo>
                  <a:pt x="202059" y="230188"/>
                  <a:pt x="201761" y="230188"/>
                  <a:pt x="201414" y="230188"/>
                </a:cubicBezTo>
                <a:cubicBezTo>
                  <a:pt x="197892" y="243880"/>
                  <a:pt x="185440" y="254000"/>
                  <a:pt x="170656" y="254000"/>
                </a:cubicBezTo>
                <a:lnTo>
                  <a:pt x="154781" y="254000"/>
                </a:lnTo>
                <a:cubicBezTo>
                  <a:pt x="146000" y="254000"/>
                  <a:pt x="138906" y="246906"/>
                  <a:pt x="138906" y="238125"/>
                </a:cubicBezTo>
                <a:lnTo>
                  <a:pt x="138906" y="15875"/>
                </a:lnTo>
                <a:cubicBezTo>
                  <a:pt x="138906" y="7094"/>
                  <a:pt x="146000" y="0"/>
                  <a:pt x="154781" y="0"/>
                </a:cubicBezTo>
                <a:lnTo>
                  <a:pt x="166688" y="0"/>
                </a:lnTo>
                <a:cubicBezTo>
                  <a:pt x="182017" y="0"/>
                  <a:pt x="194469" y="12452"/>
                  <a:pt x="194469" y="27781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3" name="Text 41"/>
          <p:cNvSpPr/>
          <p:nvPr/>
        </p:nvSpPr>
        <p:spPr>
          <a:xfrm>
            <a:off x="11988800" y="3048000"/>
            <a:ext cx="30607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Исходи</a:t>
            </a:r>
            <a:endParaRPr lang="en-US" sz="1600" dirty="0"/>
          </a:p>
        </p:txBody>
      </p:sp>
      <p:sp>
        <p:nvSpPr>
          <p:cNvPr id="44" name="Shape 42"/>
          <p:cNvSpPr/>
          <p:nvPr/>
        </p:nvSpPr>
        <p:spPr>
          <a:xfrm>
            <a:off x="11245850" y="38608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45" name="Text 43"/>
          <p:cNvSpPr/>
          <p:nvPr/>
        </p:nvSpPr>
        <p:spPr>
          <a:xfrm>
            <a:off x="11518900" y="3759200"/>
            <a:ext cx="2463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Уме: Практична примена</a:t>
            </a:r>
            <a:endParaRPr lang="en-US" sz="1600" dirty="0"/>
          </a:p>
        </p:txBody>
      </p:sp>
      <p:sp>
        <p:nvSpPr>
          <p:cNvPr id="46" name="Shape 44"/>
          <p:cNvSpPr/>
          <p:nvPr/>
        </p:nvSpPr>
        <p:spPr>
          <a:xfrm>
            <a:off x="11245850" y="42672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47" name="Text 45"/>
          <p:cNvSpPr/>
          <p:nvPr/>
        </p:nvSpPr>
        <p:spPr>
          <a:xfrm>
            <a:off x="11518900" y="4165600"/>
            <a:ext cx="24511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Разуме: Смисао и значај</a:t>
            </a:r>
            <a:endParaRPr lang="en-US" sz="1600" dirty="0"/>
          </a:p>
        </p:txBody>
      </p:sp>
      <p:sp>
        <p:nvSpPr>
          <p:cNvPr id="48" name="Shape 46"/>
          <p:cNvSpPr/>
          <p:nvPr/>
        </p:nvSpPr>
        <p:spPr>
          <a:xfrm>
            <a:off x="11245850" y="46736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49" name="Text 47"/>
          <p:cNvSpPr/>
          <p:nvPr/>
        </p:nvSpPr>
        <p:spPr>
          <a:xfrm>
            <a:off x="11518900" y="4572000"/>
            <a:ext cx="3581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Анализира: Критички приступ</a:t>
            </a:r>
            <a:endParaRPr lang="en-US" sz="1600" dirty="0"/>
          </a:p>
        </p:txBody>
      </p:sp>
      <p:sp>
        <p:nvSpPr>
          <p:cNvPr id="50" name="Shape 48"/>
          <p:cNvSpPr/>
          <p:nvPr/>
        </p:nvSpPr>
        <p:spPr>
          <a:xfrm>
            <a:off x="11245850" y="50800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51" name="Text 49"/>
          <p:cNvSpPr/>
          <p:nvPr/>
        </p:nvSpPr>
        <p:spPr>
          <a:xfrm>
            <a:off x="11518900" y="4978400"/>
            <a:ext cx="28956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</a:t>
            </a:r>
            <a:r>
              <a:rPr lang="sr-Cyrl-R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реир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a: Нова решења</a:t>
            </a:r>
            <a:endParaRPr lang="en-US" sz="1600" dirty="0"/>
          </a:p>
        </p:txBody>
      </p:sp>
      <p:sp>
        <p:nvSpPr>
          <p:cNvPr id="52" name="Shape 50"/>
          <p:cNvSpPr/>
          <p:nvPr/>
        </p:nvSpPr>
        <p:spPr>
          <a:xfrm>
            <a:off x="11233150" y="5492750"/>
            <a:ext cx="4203700" cy="1028700"/>
          </a:xfrm>
          <a:custGeom>
            <a:avLst/>
            <a:gdLst/>
            <a:ahLst/>
            <a:cxnLst/>
            <a:rect l="l" t="t" r="r" b="b"/>
            <a:pathLst>
              <a:path w="4203700" h="1028700">
                <a:moveTo>
                  <a:pt x="152402" y="0"/>
                </a:moveTo>
                <a:lnTo>
                  <a:pt x="4051298" y="0"/>
                </a:lnTo>
                <a:cubicBezTo>
                  <a:pt x="4135467" y="0"/>
                  <a:pt x="4203700" y="68233"/>
                  <a:pt x="4203700" y="152402"/>
                </a:cubicBezTo>
                <a:lnTo>
                  <a:pt x="4203700" y="876298"/>
                </a:lnTo>
                <a:cubicBezTo>
                  <a:pt x="4203700" y="960467"/>
                  <a:pt x="4135467" y="1028700"/>
                  <a:pt x="4051298" y="1028700"/>
                </a:cubicBezTo>
                <a:lnTo>
                  <a:pt x="152402" y="1028700"/>
                </a:lnTo>
                <a:cubicBezTo>
                  <a:pt x="68233" y="1028700"/>
                  <a:pt x="0" y="960467"/>
                  <a:pt x="0" y="876298"/>
                </a:cubicBezTo>
                <a:lnTo>
                  <a:pt x="0" y="152402"/>
                </a:lnTo>
                <a:cubicBezTo>
                  <a:pt x="0" y="68289"/>
                  <a:pt x="68289" y="0"/>
                  <a:pt x="152402" y="0"/>
                </a:cubicBezTo>
                <a:close/>
              </a:path>
            </a:pathLst>
          </a:custGeom>
          <a:solidFill>
            <a:srgbClr val="22C55E">
              <a:alpha val="10196"/>
            </a:srgbClr>
          </a:solidFill>
          <a:ln w="12700">
            <a:solidFill>
              <a:srgbClr val="22C55E">
                <a:alpha val="20000"/>
              </a:srgbClr>
            </a:solidFill>
            <a:prstDash val="solid"/>
          </a:ln>
        </p:spPr>
      </p:sp>
      <p:sp>
        <p:nvSpPr>
          <p:cNvPr id="53" name="Shape 51"/>
          <p:cNvSpPr/>
          <p:nvPr/>
        </p:nvSpPr>
        <p:spPr>
          <a:xfrm>
            <a:off x="11480800" y="5753100"/>
            <a:ext cx="177800" cy="203200"/>
          </a:xfrm>
          <a:custGeom>
            <a:avLst/>
            <a:gdLst/>
            <a:ahLst/>
            <a:cxnLst/>
            <a:rect l="l" t="t" r="r" b="b"/>
            <a:pathLst>
              <a:path w="177800" h="203200">
                <a:moveTo>
                  <a:pt x="0" y="85725"/>
                </a:moveTo>
                <a:cubicBezTo>
                  <a:pt x="0" y="59412"/>
                  <a:pt x="21312" y="38100"/>
                  <a:pt x="47625" y="38100"/>
                </a:cubicBezTo>
                <a:lnTo>
                  <a:pt x="50800" y="38100"/>
                </a:lnTo>
                <a:cubicBezTo>
                  <a:pt x="57825" y="38100"/>
                  <a:pt x="63500" y="43775"/>
                  <a:pt x="63500" y="50800"/>
                </a:cubicBezTo>
                <a:cubicBezTo>
                  <a:pt x="63500" y="57825"/>
                  <a:pt x="57825" y="63500"/>
                  <a:pt x="50800" y="63500"/>
                </a:cubicBezTo>
                <a:lnTo>
                  <a:pt x="47625" y="63500"/>
                </a:lnTo>
                <a:cubicBezTo>
                  <a:pt x="35362" y="63500"/>
                  <a:pt x="25400" y="73462"/>
                  <a:pt x="25400" y="85725"/>
                </a:cubicBezTo>
                <a:lnTo>
                  <a:pt x="25400" y="88900"/>
                </a:lnTo>
                <a:lnTo>
                  <a:pt x="50800" y="88900"/>
                </a:lnTo>
                <a:cubicBezTo>
                  <a:pt x="64810" y="88900"/>
                  <a:pt x="76200" y="100290"/>
                  <a:pt x="76200" y="114300"/>
                </a:cubicBezTo>
                <a:lnTo>
                  <a:pt x="76200" y="139700"/>
                </a:lnTo>
                <a:cubicBezTo>
                  <a:pt x="76200" y="153710"/>
                  <a:pt x="64810" y="165100"/>
                  <a:pt x="50800" y="165100"/>
                </a:cubicBezTo>
                <a:lnTo>
                  <a:pt x="25400" y="165100"/>
                </a:lnTo>
                <a:cubicBezTo>
                  <a:pt x="11390" y="165100"/>
                  <a:pt x="0" y="153710"/>
                  <a:pt x="0" y="139700"/>
                </a:cubicBezTo>
                <a:lnTo>
                  <a:pt x="0" y="85725"/>
                </a:lnTo>
                <a:close/>
                <a:moveTo>
                  <a:pt x="101600" y="85725"/>
                </a:moveTo>
                <a:cubicBezTo>
                  <a:pt x="101600" y="59412"/>
                  <a:pt x="122912" y="38100"/>
                  <a:pt x="149225" y="38100"/>
                </a:cubicBezTo>
                <a:lnTo>
                  <a:pt x="152400" y="38100"/>
                </a:lnTo>
                <a:cubicBezTo>
                  <a:pt x="159425" y="38100"/>
                  <a:pt x="165100" y="43775"/>
                  <a:pt x="165100" y="50800"/>
                </a:cubicBezTo>
                <a:cubicBezTo>
                  <a:pt x="165100" y="57825"/>
                  <a:pt x="159425" y="63500"/>
                  <a:pt x="152400" y="63500"/>
                </a:cubicBezTo>
                <a:lnTo>
                  <a:pt x="149225" y="63500"/>
                </a:lnTo>
                <a:cubicBezTo>
                  <a:pt x="136962" y="63500"/>
                  <a:pt x="127000" y="73462"/>
                  <a:pt x="127000" y="85725"/>
                </a:cubicBezTo>
                <a:lnTo>
                  <a:pt x="127000" y="88900"/>
                </a:lnTo>
                <a:lnTo>
                  <a:pt x="152400" y="88900"/>
                </a:lnTo>
                <a:cubicBezTo>
                  <a:pt x="166410" y="88900"/>
                  <a:pt x="177800" y="100290"/>
                  <a:pt x="177800" y="114300"/>
                </a:cubicBezTo>
                <a:lnTo>
                  <a:pt x="177800" y="139700"/>
                </a:lnTo>
                <a:cubicBezTo>
                  <a:pt x="177800" y="153710"/>
                  <a:pt x="166410" y="165100"/>
                  <a:pt x="152400" y="165100"/>
                </a:cubicBezTo>
                <a:lnTo>
                  <a:pt x="127000" y="165100"/>
                </a:lnTo>
                <a:cubicBezTo>
                  <a:pt x="112990" y="165100"/>
                  <a:pt x="101600" y="153710"/>
                  <a:pt x="101600" y="139700"/>
                </a:cubicBezTo>
                <a:lnTo>
                  <a:pt x="101600" y="85725"/>
                </a:ln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54" name="Text 52"/>
          <p:cNvSpPr/>
          <p:nvPr/>
        </p:nvSpPr>
        <p:spPr>
          <a:xfrm>
            <a:off x="11798300" y="5702300"/>
            <a:ext cx="35306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„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...и УМЕ </a:t>
            </a:r>
            <a:r>
              <a:rPr lang="sr-Cyrl-R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да их </a:t>
            </a:r>
            <a:r>
              <a:rPr lang="en-US" sz="1600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примени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у новим, непредвидивим </a:t>
            </a:r>
            <a:r>
              <a:rPr lang="en-US" sz="1600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ситуацијама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!</a:t>
            </a:r>
            <a:r>
              <a:rPr lang="sr-Cyrl-R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“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E3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9246071"/>
          </a:xfrm>
          <a:custGeom>
            <a:avLst/>
            <a:gdLst/>
            <a:ahLst/>
            <a:cxnLst/>
            <a:rect l="l" t="t" r="r" b="b"/>
            <a:pathLst>
              <a:path w="16256000" h="9246071">
                <a:moveTo>
                  <a:pt x="0" y="0"/>
                </a:moveTo>
                <a:lnTo>
                  <a:pt x="16256000" y="0"/>
                </a:lnTo>
                <a:lnTo>
                  <a:pt x="16256000" y="9246071"/>
                </a:lnTo>
                <a:lnTo>
                  <a:pt x="0" y="9246071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1E3A8A"/>
              </a:gs>
              <a:gs pos="50000">
                <a:srgbClr val="1E40AF"/>
              </a:gs>
              <a:gs pos="100000">
                <a:srgbClr val="3B82F6"/>
              </a:gs>
            </a:gsLst>
            <a:lin ang="2700000" scaled="1"/>
          </a:gradFill>
          <a:ln/>
        </p:spPr>
      </p:sp>
      <p:sp>
        <p:nvSpPr>
          <p:cNvPr id="3" name="Shape 1"/>
          <p:cNvSpPr/>
          <p:nvPr/>
        </p:nvSpPr>
        <p:spPr>
          <a:xfrm>
            <a:off x="502504" y="502504"/>
            <a:ext cx="3165774" cy="502504"/>
          </a:xfrm>
          <a:custGeom>
            <a:avLst/>
            <a:gdLst/>
            <a:ahLst/>
            <a:cxnLst/>
            <a:rect l="l" t="t" r="r" b="b"/>
            <a:pathLst>
              <a:path w="3165774" h="502504">
                <a:moveTo>
                  <a:pt x="251252" y="0"/>
                </a:moveTo>
                <a:lnTo>
                  <a:pt x="2914522" y="0"/>
                </a:lnTo>
                <a:cubicBezTo>
                  <a:pt x="3053285" y="0"/>
                  <a:pt x="3165774" y="112489"/>
                  <a:pt x="3165774" y="251252"/>
                </a:cubicBezTo>
                <a:lnTo>
                  <a:pt x="3165774" y="251252"/>
                </a:lnTo>
                <a:cubicBezTo>
                  <a:pt x="3165774" y="390015"/>
                  <a:pt x="3053285" y="502504"/>
                  <a:pt x="2914522" y="502504"/>
                </a:cubicBezTo>
                <a:lnTo>
                  <a:pt x="251252" y="502504"/>
                </a:lnTo>
                <a:cubicBezTo>
                  <a:pt x="112582" y="502504"/>
                  <a:pt x="0" y="389922"/>
                  <a:pt x="0" y="251252"/>
                </a:cubicBezTo>
                <a:lnTo>
                  <a:pt x="0" y="251252"/>
                </a:lnTo>
                <a:cubicBezTo>
                  <a:pt x="0" y="112582"/>
                  <a:pt x="112582" y="0"/>
                  <a:pt x="251252" y="0"/>
                </a:cubicBezTo>
                <a:close/>
              </a:path>
            </a:pathLst>
          </a:custGeom>
          <a:solidFill>
            <a:srgbClr val="F59E0B">
              <a:alpha val="20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728631" y="653255"/>
            <a:ext cx="201002" cy="201002"/>
          </a:xfrm>
          <a:custGeom>
            <a:avLst/>
            <a:gdLst/>
            <a:ahLst/>
            <a:cxnLst/>
            <a:rect l="l" t="t" r="r" b="b"/>
            <a:pathLst>
              <a:path w="201002" h="201002">
                <a:moveTo>
                  <a:pt x="12563" y="12563"/>
                </a:moveTo>
                <a:cubicBezTo>
                  <a:pt x="19511" y="12563"/>
                  <a:pt x="25125" y="18177"/>
                  <a:pt x="25125" y="25125"/>
                </a:cubicBezTo>
                <a:lnTo>
                  <a:pt x="25125" y="157032"/>
                </a:lnTo>
                <a:cubicBezTo>
                  <a:pt x="25125" y="160487"/>
                  <a:pt x="27952" y="163314"/>
                  <a:pt x="31406" y="163314"/>
                </a:cubicBezTo>
                <a:lnTo>
                  <a:pt x="188439" y="163314"/>
                </a:lnTo>
                <a:cubicBezTo>
                  <a:pt x="195388" y="163314"/>
                  <a:pt x="201002" y="168928"/>
                  <a:pt x="201002" y="175876"/>
                </a:cubicBezTo>
                <a:cubicBezTo>
                  <a:pt x="201002" y="182825"/>
                  <a:pt x="195388" y="188439"/>
                  <a:pt x="188439" y="188439"/>
                </a:cubicBezTo>
                <a:lnTo>
                  <a:pt x="31406" y="188439"/>
                </a:lnTo>
                <a:cubicBezTo>
                  <a:pt x="14054" y="188439"/>
                  <a:pt x="0" y="174385"/>
                  <a:pt x="0" y="157032"/>
                </a:cubicBezTo>
                <a:lnTo>
                  <a:pt x="0" y="25125"/>
                </a:lnTo>
                <a:cubicBezTo>
                  <a:pt x="0" y="18177"/>
                  <a:pt x="5614" y="12563"/>
                  <a:pt x="12563" y="12563"/>
                </a:cubicBezTo>
                <a:close/>
                <a:moveTo>
                  <a:pt x="50250" y="37688"/>
                </a:moveTo>
                <a:cubicBezTo>
                  <a:pt x="50250" y="30739"/>
                  <a:pt x="55864" y="25125"/>
                  <a:pt x="62813" y="25125"/>
                </a:cubicBezTo>
                <a:lnTo>
                  <a:pt x="138189" y="25125"/>
                </a:lnTo>
                <a:cubicBezTo>
                  <a:pt x="145137" y="25125"/>
                  <a:pt x="150751" y="30739"/>
                  <a:pt x="150751" y="37688"/>
                </a:cubicBezTo>
                <a:cubicBezTo>
                  <a:pt x="150751" y="44636"/>
                  <a:pt x="145137" y="50250"/>
                  <a:pt x="138189" y="50250"/>
                </a:cubicBezTo>
                <a:lnTo>
                  <a:pt x="62813" y="50250"/>
                </a:lnTo>
                <a:cubicBezTo>
                  <a:pt x="55864" y="50250"/>
                  <a:pt x="50250" y="44636"/>
                  <a:pt x="50250" y="37688"/>
                </a:cubicBezTo>
                <a:close/>
                <a:moveTo>
                  <a:pt x="62813" y="69094"/>
                </a:moveTo>
                <a:lnTo>
                  <a:pt x="113063" y="69094"/>
                </a:lnTo>
                <a:cubicBezTo>
                  <a:pt x="120012" y="69094"/>
                  <a:pt x="125626" y="74708"/>
                  <a:pt x="125626" y="81657"/>
                </a:cubicBezTo>
                <a:cubicBezTo>
                  <a:pt x="125626" y="88606"/>
                  <a:pt x="120012" y="94219"/>
                  <a:pt x="113063" y="94219"/>
                </a:cubicBezTo>
                <a:lnTo>
                  <a:pt x="62813" y="94219"/>
                </a:lnTo>
                <a:cubicBezTo>
                  <a:pt x="55864" y="94219"/>
                  <a:pt x="50250" y="88606"/>
                  <a:pt x="50250" y="81657"/>
                </a:cubicBezTo>
                <a:cubicBezTo>
                  <a:pt x="50250" y="74708"/>
                  <a:pt x="55864" y="69094"/>
                  <a:pt x="62813" y="69094"/>
                </a:cubicBezTo>
                <a:close/>
                <a:moveTo>
                  <a:pt x="62813" y="113063"/>
                </a:moveTo>
                <a:lnTo>
                  <a:pt x="163314" y="113063"/>
                </a:lnTo>
                <a:cubicBezTo>
                  <a:pt x="170262" y="113063"/>
                  <a:pt x="175876" y="118677"/>
                  <a:pt x="175876" y="125626"/>
                </a:cubicBezTo>
                <a:cubicBezTo>
                  <a:pt x="175876" y="132575"/>
                  <a:pt x="170262" y="138189"/>
                  <a:pt x="163314" y="138189"/>
                </a:cubicBezTo>
                <a:lnTo>
                  <a:pt x="62813" y="138189"/>
                </a:lnTo>
                <a:cubicBezTo>
                  <a:pt x="55864" y="138189"/>
                  <a:pt x="50250" y="132575"/>
                  <a:pt x="50250" y="125626"/>
                </a:cubicBezTo>
                <a:cubicBezTo>
                  <a:pt x="50250" y="118677"/>
                  <a:pt x="55864" y="113063"/>
                  <a:pt x="62813" y="113063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5" name="Text 3"/>
          <p:cNvSpPr/>
          <p:nvPr/>
        </p:nvSpPr>
        <p:spPr>
          <a:xfrm>
            <a:off x="1105509" y="603005"/>
            <a:ext cx="2462269" cy="3015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83" b="1" kern="0" spc="79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РЕАЛНОСТ У СРБИЈИ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275573" y="1155759"/>
            <a:ext cx="16146049" cy="7537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sr-Cyrl-RS" sz="3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Резултати истраживања </a:t>
            </a:r>
            <a:r>
              <a:rPr lang="en-US" sz="3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TA</a:t>
            </a:r>
            <a:r>
              <a:rPr lang="sr-Cyrl-RS" sz="3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ЛИС</a:t>
            </a:r>
            <a:r>
              <a:rPr lang="en-US" sz="3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2024: Профил наставника у Србији</a:t>
            </a:r>
            <a:endParaRPr lang="en-US" sz="3800" dirty="0"/>
          </a:p>
        </p:txBody>
      </p:sp>
      <p:sp>
        <p:nvSpPr>
          <p:cNvPr id="7" name="Shape 5"/>
          <p:cNvSpPr/>
          <p:nvPr/>
        </p:nvSpPr>
        <p:spPr>
          <a:xfrm>
            <a:off x="508785" y="2167048"/>
            <a:ext cx="4899413" cy="5087852"/>
          </a:xfrm>
          <a:custGeom>
            <a:avLst/>
            <a:gdLst/>
            <a:ahLst/>
            <a:cxnLst/>
            <a:rect l="l" t="t" r="r" b="b"/>
            <a:pathLst>
              <a:path w="4899413" h="5087852">
                <a:moveTo>
                  <a:pt x="201023" y="0"/>
                </a:moveTo>
                <a:lnTo>
                  <a:pt x="4698390" y="0"/>
                </a:lnTo>
                <a:cubicBezTo>
                  <a:pt x="4809412" y="0"/>
                  <a:pt x="4899413" y="90001"/>
                  <a:pt x="4899413" y="201023"/>
                </a:cubicBezTo>
                <a:lnTo>
                  <a:pt x="4899413" y="4886829"/>
                </a:lnTo>
                <a:cubicBezTo>
                  <a:pt x="4899413" y="4997851"/>
                  <a:pt x="4809412" y="5087852"/>
                  <a:pt x="4698390" y="5087852"/>
                </a:cubicBezTo>
                <a:lnTo>
                  <a:pt x="201023" y="5087852"/>
                </a:lnTo>
                <a:cubicBezTo>
                  <a:pt x="90001" y="5087852"/>
                  <a:pt x="0" y="4997851"/>
                  <a:pt x="0" y="4886829"/>
                </a:cubicBezTo>
                <a:lnTo>
                  <a:pt x="0" y="201023"/>
                </a:lnTo>
                <a:cubicBezTo>
                  <a:pt x="0" y="90075"/>
                  <a:pt x="90075" y="0"/>
                  <a:pt x="201023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2559040" y="2424581"/>
            <a:ext cx="804006" cy="804006"/>
          </a:xfrm>
          <a:custGeom>
            <a:avLst/>
            <a:gdLst/>
            <a:ahLst/>
            <a:cxnLst/>
            <a:rect l="l" t="t" r="r" b="b"/>
            <a:pathLst>
              <a:path w="804006" h="804006">
                <a:moveTo>
                  <a:pt x="201002" y="0"/>
                </a:moveTo>
                <a:lnTo>
                  <a:pt x="603005" y="0"/>
                </a:lnTo>
                <a:cubicBezTo>
                  <a:pt x="714015" y="0"/>
                  <a:pt x="804006" y="89991"/>
                  <a:pt x="804006" y="201002"/>
                </a:cubicBezTo>
                <a:lnTo>
                  <a:pt x="804006" y="603005"/>
                </a:lnTo>
                <a:cubicBezTo>
                  <a:pt x="804006" y="714015"/>
                  <a:pt x="714015" y="804006"/>
                  <a:pt x="603005" y="804006"/>
                </a:cubicBezTo>
                <a:lnTo>
                  <a:pt x="201002" y="804006"/>
                </a:lnTo>
                <a:cubicBezTo>
                  <a:pt x="90066" y="804006"/>
                  <a:pt x="0" y="713940"/>
                  <a:pt x="0" y="603005"/>
                </a:cubicBezTo>
                <a:lnTo>
                  <a:pt x="0" y="201002"/>
                </a:lnTo>
                <a:cubicBezTo>
                  <a:pt x="0" y="90066"/>
                  <a:pt x="90066" y="0"/>
                  <a:pt x="201002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9" name="Shape 7"/>
          <p:cNvSpPr/>
          <p:nvPr/>
        </p:nvSpPr>
        <p:spPr>
          <a:xfrm>
            <a:off x="2772604" y="2675833"/>
            <a:ext cx="376878" cy="301502"/>
          </a:xfrm>
          <a:custGeom>
            <a:avLst/>
            <a:gdLst/>
            <a:ahLst/>
            <a:cxnLst/>
            <a:rect l="l" t="t" r="r" b="b"/>
            <a:pathLst>
              <a:path w="376878" h="301502">
                <a:moveTo>
                  <a:pt x="188439" y="9422"/>
                </a:moveTo>
                <a:cubicBezTo>
                  <a:pt x="222240" y="9422"/>
                  <a:pt x="249682" y="36864"/>
                  <a:pt x="249682" y="70665"/>
                </a:cubicBezTo>
                <a:cubicBezTo>
                  <a:pt x="249682" y="104465"/>
                  <a:pt x="222240" y="131907"/>
                  <a:pt x="188439" y="131907"/>
                </a:cubicBezTo>
                <a:cubicBezTo>
                  <a:pt x="154638" y="131907"/>
                  <a:pt x="127196" y="104465"/>
                  <a:pt x="127196" y="70665"/>
                </a:cubicBezTo>
                <a:cubicBezTo>
                  <a:pt x="127196" y="36864"/>
                  <a:pt x="154638" y="9422"/>
                  <a:pt x="188439" y="9422"/>
                </a:cubicBezTo>
                <a:close/>
                <a:moveTo>
                  <a:pt x="56532" y="51821"/>
                </a:moveTo>
                <a:cubicBezTo>
                  <a:pt x="79932" y="51821"/>
                  <a:pt x="98930" y="70819"/>
                  <a:pt x="98930" y="94219"/>
                </a:cubicBezTo>
                <a:cubicBezTo>
                  <a:pt x="98930" y="117620"/>
                  <a:pt x="79932" y="136618"/>
                  <a:pt x="56532" y="136618"/>
                </a:cubicBezTo>
                <a:cubicBezTo>
                  <a:pt x="33131" y="136618"/>
                  <a:pt x="14133" y="117620"/>
                  <a:pt x="14133" y="94219"/>
                </a:cubicBezTo>
                <a:cubicBezTo>
                  <a:pt x="14133" y="70819"/>
                  <a:pt x="33131" y="51821"/>
                  <a:pt x="56532" y="51821"/>
                </a:cubicBezTo>
                <a:close/>
                <a:moveTo>
                  <a:pt x="0" y="244971"/>
                </a:moveTo>
                <a:cubicBezTo>
                  <a:pt x="0" y="203337"/>
                  <a:pt x="33742" y="169595"/>
                  <a:pt x="75376" y="169595"/>
                </a:cubicBezTo>
                <a:cubicBezTo>
                  <a:pt x="82913" y="169595"/>
                  <a:pt x="90215" y="170714"/>
                  <a:pt x="97105" y="172775"/>
                </a:cubicBezTo>
                <a:cubicBezTo>
                  <a:pt x="77731" y="194445"/>
                  <a:pt x="65954" y="223065"/>
                  <a:pt x="65954" y="254393"/>
                </a:cubicBezTo>
                <a:lnTo>
                  <a:pt x="65954" y="263815"/>
                </a:lnTo>
                <a:cubicBezTo>
                  <a:pt x="65954" y="270528"/>
                  <a:pt x="67367" y="276887"/>
                  <a:pt x="69899" y="282658"/>
                </a:cubicBezTo>
                <a:lnTo>
                  <a:pt x="18844" y="282658"/>
                </a:lnTo>
                <a:cubicBezTo>
                  <a:pt x="8421" y="282658"/>
                  <a:pt x="0" y="274238"/>
                  <a:pt x="0" y="263815"/>
                </a:cubicBezTo>
                <a:lnTo>
                  <a:pt x="0" y="244971"/>
                </a:lnTo>
                <a:close/>
                <a:moveTo>
                  <a:pt x="306979" y="282658"/>
                </a:moveTo>
                <a:cubicBezTo>
                  <a:pt x="309511" y="276887"/>
                  <a:pt x="310924" y="270528"/>
                  <a:pt x="310924" y="263815"/>
                </a:cubicBezTo>
                <a:lnTo>
                  <a:pt x="310924" y="254393"/>
                </a:lnTo>
                <a:cubicBezTo>
                  <a:pt x="310924" y="223065"/>
                  <a:pt x="299147" y="194445"/>
                  <a:pt x="279773" y="172775"/>
                </a:cubicBezTo>
                <a:cubicBezTo>
                  <a:pt x="286663" y="170714"/>
                  <a:pt x="293965" y="169595"/>
                  <a:pt x="301502" y="169595"/>
                </a:cubicBezTo>
                <a:cubicBezTo>
                  <a:pt x="343136" y="169595"/>
                  <a:pt x="376878" y="203337"/>
                  <a:pt x="376878" y="244971"/>
                </a:cubicBezTo>
                <a:lnTo>
                  <a:pt x="376878" y="263815"/>
                </a:lnTo>
                <a:cubicBezTo>
                  <a:pt x="376878" y="274238"/>
                  <a:pt x="368457" y="282658"/>
                  <a:pt x="358034" y="282658"/>
                </a:cubicBezTo>
                <a:lnTo>
                  <a:pt x="306979" y="282658"/>
                </a:lnTo>
                <a:close/>
                <a:moveTo>
                  <a:pt x="277947" y="94219"/>
                </a:moveTo>
                <a:cubicBezTo>
                  <a:pt x="277947" y="70819"/>
                  <a:pt x="296946" y="51821"/>
                  <a:pt x="320346" y="51821"/>
                </a:cubicBezTo>
                <a:cubicBezTo>
                  <a:pt x="343747" y="51821"/>
                  <a:pt x="362745" y="70819"/>
                  <a:pt x="362745" y="94219"/>
                </a:cubicBezTo>
                <a:cubicBezTo>
                  <a:pt x="362745" y="117620"/>
                  <a:pt x="343747" y="136618"/>
                  <a:pt x="320346" y="136618"/>
                </a:cubicBezTo>
                <a:cubicBezTo>
                  <a:pt x="296946" y="136618"/>
                  <a:pt x="277947" y="117620"/>
                  <a:pt x="277947" y="94219"/>
                </a:cubicBezTo>
                <a:close/>
                <a:moveTo>
                  <a:pt x="94219" y="254393"/>
                </a:moveTo>
                <a:cubicBezTo>
                  <a:pt x="94219" y="202336"/>
                  <a:pt x="136383" y="160173"/>
                  <a:pt x="188439" y="160173"/>
                </a:cubicBezTo>
                <a:cubicBezTo>
                  <a:pt x="240495" y="160173"/>
                  <a:pt x="282658" y="202336"/>
                  <a:pt x="282658" y="254393"/>
                </a:cubicBezTo>
                <a:lnTo>
                  <a:pt x="282658" y="263815"/>
                </a:lnTo>
                <a:cubicBezTo>
                  <a:pt x="282658" y="274238"/>
                  <a:pt x="274238" y="282658"/>
                  <a:pt x="263815" y="282658"/>
                </a:cubicBezTo>
                <a:lnTo>
                  <a:pt x="113063" y="282658"/>
                </a:lnTo>
                <a:cubicBezTo>
                  <a:pt x="102640" y="282658"/>
                  <a:pt x="94219" y="274238"/>
                  <a:pt x="94219" y="263815"/>
                </a:cubicBezTo>
                <a:lnTo>
                  <a:pt x="94219" y="254393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0" name="Text 8"/>
          <p:cNvSpPr/>
          <p:nvPr/>
        </p:nvSpPr>
        <p:spPr>
          <a:xfrm>
            <a:off x="703505" y="3429589"/>
            <a:ext cx="4509972" cy="35175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978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Демографски подаци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766318" y="3932093"/>
            <a:ext cx="4384346" cy="1155759"/>
          </a:xfrm>
          <a:custGeom>
            <a:avLst/>
            <a:gdLst/>
            <a:ahLst/>
            <a:cxnLst/>
            <a:rect l="l" t="t" r="r" b="b"/>
            <a:pathLst>
              <a:path w="4384346" h="1155759">
                <a:moveTo>
                  <a:pt x="150746" y="0"/>
                </a:moveTo>
                <a:lnTo>
                  <a:pt x="4233601" y="0"/>
                </a:lnTo>
                <a:cubicBezTo>
                  <a:pt x="4316855" y="0"/>
                  <a:pt x="4384346" y="67491"/>
                  <a:pt x="4384346" y="150746"/>
                </a:cubicBezTo>
                <a:lnTo>
                  <a:pt x="4384346" y="1005013"/>
                </a:lnTo>
                <a:cubicBezTo>
                  <a:pt x="4384346" y="1088268"/>
                  <a:pt x="4316855" y="1155759"/>
                  <a:pt x="4233601" y="1155759"/>
                </a:cubicBezTo>
                <a:lnTo>
                  <a:pt x="150746" y="1155759"/>
                </a:lnTo>
                <a:cubicBezTo>
                  <a:pt x="67547" y="1155759"/>
                  <a:pt x="0" y="1088212"/>
                  <a:pt x="0" y="1005013"/>
                </a:cubicBezTo>
                <a:lnTo>
                  <a:pt x="0" y="150746"/>
                </a:lnTo>
                <a:cubicBezTo>
                  <a:pt x="0" y="67547"/>
                  <a:pt x="67547" y="0"/>
                  <a:pt x="150746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12" name="Text 10"/>
          <p:cNvSpPr/>
          <p:nvPr/>
        </p:nvSpPr>
        <p:spPr>
          <a:xfrm>
            <a:off x="804006" y="4082844"/>
            <a:ext cx="4308971" cy="502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3561" b="1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46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866819" y="4635598"/>
            <a:ext cx="4183345" cy="3015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583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просечна старост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766318" y="5238603"/>
            <a:ext cx="4384346" cy="1155759"/>
          </a:xfrm>
          <a:custGeom>
            <a:avLst/>
            <a:gdLst/>
            <a:ahLst/>
            <a:cxnLst/>
            <a:rect l="l" t="t" r="r" b="b"/>
            <a:pathLst>
              <a:path w="4384346" h="1155759">
                <a:moveTo>
                  <a:pt x="150746" y="0"/>
                </a:moveTo>
                <a:lnTo>
                  <a:pt x="4233601" y="0"/>
                </a:lnTo>
                <a:cubicBezTo>
                  <a:pt x="4316855" y="0"/>
                  <a:pt x="4384346" y="67491"/>
                  <a:pt x="4384346" y="150746"/>
                </a:cubicBezTo>
                <a:lnTo>
                  <a:pt x="4384346" y="1005013"/>
                </a:lnTo>
                <a:cubicBezTo>
                  <a:pt x="4384346" y="1088268"/>
                  <a:pt x="4316855" y="1155759"/>
                  <a:pt x="4233601" y="1155759"/>
                </a:cubicBezTo>
                <a:lnTo>
                  <a:pt x="150746" y="1155759"/>
                </a:lnTo>
                <a:cubicBezTo>
                  <a:pt x="67547" y="1155759"/>
                  <a:pt x="0" y="1088212"/>
                  <a:pt x="0" y="1005013"/>
                </a:cubicBezTo>
                <a:lnTo>
                  <a:pt x="0" y="150746"/>
                </a:lnTo>
                <a:cubicBezTo>
                  <a:pt x="0" y="67547"/>
                  <a:pt x="67547" y="0"/>
                  <a:pt x="150746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15" name="Text 13"/>
          <p:cNvSpPr/>
          <p:nvPr/>
        </p:nvSpPr>
        <p:spPr>
          <a:xfrm>
            <a:off x="804006" y="5389354"/>
            <a:ext cx="4308971" cy="502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3561" b="1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37%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866819" y="5942108"/>
            <a:ext cx="4183345" cy="3015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583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има преко 50 година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5677116" y="2167048"/>
            <a:ext cx="4899413" cy="5087852"/>
          </a:xfrm>
          <a:custGeom>
            <a:avLst/>
            <a:gdLst/>
            <a:ahLst/>
            <a:cxnLst/>
            <a:rect l="l" t="t" r="r" b="b"/>
            <a:pathLst>
              <a:path w="4899413" h="5087852">
                <a:moveTo>
                  <a:pt x="201023" y="0"/>
                </a:moveTo>
                <a:lnTo>
                  <a:pt x="4698390" y="0"/>
                </a:lnTo>
                <a:cubicBezTo>
                  <a:pt x="4809412" y="0"/>
                  <a:pt x="4899413" y="90001"/>
                  <a:pt x="4899413" y="201023"/>
                </a:cubicBezTo>
                <a:lnTo>
                  <a:pt x="4899413" y="4886829"/>
                </a:lnTo>
                <a:cubicBezTo>
                  <a:pt x="4899413" y="4997851"/>
                  <a:pt x="4809412" y="5087852"/>
                  <a:pt x="4698390" y="5087852"/>
                </a:cubicBezTo>
                <a:lnTo>
                  <a:pt x="201023" y="5087852"/>
                </a:lnTo>
                <a:cubicBezTo>
                  <a:pt x="90001" y="5087852"/>
                  <a:pt x="0" y="4997851"/>
                  <a:pt x="0" y="4886829"/>
                </a:cubicBezTo>
                <a:lnTo>
                  <a:pt x="0" y="201023"/>
                </a:lnTo>
                <a:cubicBezTo>
                  <a:pt x="0" y="90075"/>
                  <a:pt x="90075" y="0"/>
                  <a:pt x="201023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7727371" y="2424581"/>
            <a:ext cx="804006" cy="804006"/>
          </a:xfrm>
          <a:custGeom>
            <a:avLst/>
            <a:gdLst/>
            <a:ahLst/>
            <a:cxnLst/>
            <a:rect l="l" t="t" r="r" b="b"/>
            <a:pathLst>
              <a:path w="804006" h="804006">
                <a:moveTo>
                  <a:pt x="201002" y="0"/>
                </a:moveTo>
                <a:lnTo>
                  <a:pt x="603005" y="0"/>
                </a:lnTo>
                <a:cubicBezTo>
                  <a:pt x="714015" y="0"/>
                  <a:pt x="804006" y="89991"/>
                  <a:pt x="804006" y="201002"/>
                </a:cubicBezTo>
                <a:lnTo>
                  <a:pt x="804006" y="603005"/>
                </a:lnTo>
                <a:cubicBezTo>
                  <a:pt x="804006" y="714015"/>
                  <a:pt x="714015" y="804006"/>
                  <a:pt x="603005" y="804006"/>
                </a:cubicBezTo>
                <a:lnTo>
                  <a:pt x="201002" y="804006"/>
                </a:lnTo>
                <a:cubicBezTo>
                  <a:pt x="90066" y="804006"/>
                  <a:pt x="0" y="713940"/>
                  <a:pt x="0" y="603005"/>
                </a:cubicBezTo>
                <a:lnTo>
                  <a:pt x="0" y="201002"/>
                </a:lnTo>
                <a:cubicBezTo>
                  <a:pt x="0" y="90066"/>
                  <a:pt x="90066" y="0"/>
                  <a:pt x="201002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19" name="Shape 17"/>
          <p:cNvSpPr/>
          <p:nvPr/>
        </p:nvSpPr>
        <p:spPr>
          <a:xfrm>
            <a:off x="7978623" y="2675833"/>
            <a:ext cx="301502" cy="301502"/>
          </a:xfrm>
          <a:custGeom>
            <a:avLst/>
            <a:gdLst/>
            <a:ahLst/>
            <a:cxnLst/>
            <a:rect l="l" t="t" r="r" b="b"/>
            <a:pathLst>
              <a:path w="301502" h="301502">
                <a:moveTo>
                  <a:pt x="150751" y="301502"/>
                </a:moveTo>
                <a:cubicBezTo>
                  <a:pt x="233953" y="301502"/>
                  <a:pt x="301502" y="233953"/>
                  <a:pt x="301502" y="150751"/>
                </a:cubicBezTo>
                <a:cubicBezTo>
                  <a:pt x="301502" y="67549"/>
                  <a:pt x="233953" y="0"/>
                  <a:pt x="150751" y="0"/>
                </a:cubicBezTo>
                <a:cubicBezTo>
                  <a:pt x="67549" y="0"/>
                  <a:pt x="0" y="67549"/>
                  <a:pt x="0" y="150751"/>
                </a:cubicBezTo>
                <a:cubicBezTo>
                  <a:pt x="0" y="233953"/>
                  <a:pt x="67549" y="301502"/>
                  <a:pt x="150751" y="301502"/>
                </a:cubicBezTo>
                <a:close/>
                <a:moveTo>
                  <a:pt x="97399" y="189558"/>
                </a:moveTo>
                <a:cubicBezTo>
                  <a:pt x="109412" y="206046"/>
                  <a:pt x="128845" y="216705"/>
                  <a:pt x="150751" y="216705"/>
                </a:cubicBezTo>
                <a:cubicBezTo>
                  <a:pt x="172657" y="216705"/>
                  <a:pt x="192090" y="206046"/>
                  <a:pt x="204103" y="189558"/>
                </a:cubicBezTo>
                <a:cubicBezTo>
                  <a:pt x="208696" y="183257"/>
                  <a:pt x="217529" y="181844"/>
                  <a:pt x="223830" y="186437"/>
                </a:cubicBezTo>
                <a:cubicBezTo>
                  <a:pt x="230131" y="191030"/>
                  <a:pt x="231544" y="199863"/>
                  <a:pt x="226951" y="206164"/>
                </a:cubicBezTo>
                <a:cubicBezTo>
                  <a:pt x="209815" y="229660"/>
                  <a:pt x="182079" y="244971"/>
                  <a:pt x="150751" y="244971"/>
                </a:cubicBezTo>
                <a:cubicBezTo>
                  <a:pt x="119423" y="244971"/>
                  <a:pt x="91687" y="229660"/>
                  <a:pt x="74551" y="206164"/>
                </a:cubicBezTo>
                <a:cubicBezTo>
                  <a:pt x="69958" y="199863"/>
                  <a:pt x="71371" y="191030"/>
                  <a:pt x="77672" y="186437"/>
                </a:cubicBezTo>
                <a:cubicBezTo>
                  <a:pt x="83973" y="181844"/>
                  <a:pt x="92806" y="183257"/>
                  <a:pt x="97399" y="189558"/>
                </a:cubicBezTo>
                <a:close/>
                <a:moveTo>
                  <a:pt x="84798" y="122485"/>
                </a:moveTo>
                <a:cubicBezTo>
                  <a:pt x="84798" y="112085"/>
                  <a:pt x="93241" y="103641"/>
                  <a:pt x="103641" y="103641"/>
                </a:cubicBezTo>
                <a:cubicBezTo>
                  <a:pt x="114042" y="103641"/>
                  <a:pt x="122485" y="112085"/>
                  <a:pt x="122485" y="122485"/>
                </a:cubicBezTo>
                <a:cubicBezTo>
                  <a:pt x="122485" y="132886"/>
                  <a:pt x="114042" y="141329"/>
                  <a:pt x="103641" y="141329"/>
                </a:cubicBezTo>
                <a:cubicBezTo>
                  <a:pt x="93241" y="141329"/>
                  <a:pt x="84798" y="132886"/>
                  <a:pt x="84798" y="122485"/>
                </a:cubicBezTo>
                <a:close/>
                <a:moveTo>
                  <a:pt x="197861" y="103641"/>
                </a:moveTo>
                <a:cubicBezTo>
                  <a:pt x="208261" y="103641"/>
                  <a:pt x="216705" y="112085"/>
                  <a:pt x="216705" y="122485"/>
                </a:cubicBezTo>
                <a:cubicBezTo>
                  <a:pt x="216705" y="132886"/>
                  <a:pt x="208261" y="141329"/>
                  <a:pt x="197861" y="141329"/>
                </a:cubicBezTo>
                <a:cubicBezTo>
                  <a:pt x="187461" y="141329"/>
                  <a:pt x="179017" y="132886"/>
                  <a:pt x="179017" y="122485"/>
                </a:cubicBezTo>
                <a:cubicBezTo>
                  <a:pt x="179017" y="112085"/>
                  <a:pt x="187461" y="103641"/>
                  <a:pt x="197861" y="103641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0" name="Text 18"/>
          <p:cNvSpPr/>
          <p:nvPr/>
        </p:nvSpPr>
        <p:spPr>
          <a:xfrm>
            <a:off x="5871836" y="3429589"/>
            <a:ext cx="4509972" cy="35175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978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Позитивни налази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5934649" y="3932093"/>
            <a:ext cx="4384346" cy="2010015"/>
          </a:xfrm>
          <a:custGeom>
            <a:avLst/>
            <a:gdLst/>
            <a:ahLst/>
            <a:cxnLst/>
            <a:rect l="l" t="t" r="r" b="b"/>
            <a:pathLst>
              <a:path w="4384346" h="2010015">
                <a:moveTo>
                  <a:pt x="150751" y="0"/>
                </a:moveTo>
                <a:lnTo>
                  <a:pt x="4233595" y="0"/>
                </a:lnTo>
                <a:cubicBezTo>
                  <a:pt x="4316853" y="0"/>
                  <a:pt x="4384346" y="67494"/>
                  <a:pt x="4384346" y="150751"/>
                </a:cubicBezTo>
                <a:lnTo>
                  <a:pt x="4384346" y="1859264"/>
                </a:lnTo>
                <a:cubicBezTo>
                  <a:pt x="4384346" y="1942522"/>
                  <a:pt x="4316853" y="2010015"/>
                  <a:pt x="4233595" y="2010015"/>
                </a:cubicBezTo>
                <a:lnTo>
                  <a:pt x="150751" y="2010015"/>
                </a:lnTo>
                <a:cubicBezTo>
                  <a:pt x="67494" y="2010015"/>
                  <a:pt x="0" y="1942522"/>
                  <a:pt x="0" y="1859264"/>
                </a:cubicBezTo>
                <a:lnTo>
                  <a:pt x="0" y="150751"/>
                </a:lnTo>
                <a:cubicBezTo>
                  <a:pt x="0" y="67549"/>
                  <a:pt x="67549" y="0"/>
                  <a:pt x="150751" y="0"/>
                </a:cubicBezTo>
                <a:close/>
              </a:path>
            </a:pathLst>
          </a:custGeom>
          <a:solidFill>
            <a:srgbClr val="22C55E">
              <a:alpha val="30196"/>
            </a:srgbClr>
          </a:solidFill>
          <a:ln/>
        </p:spPr>
      </p:sp>
      <p:sp>
        <p:nvSpPr>
          <p:cNvPr id="22" name="Text 20"/>
          <p:cNvSpPr/>
          <p:nvPr/>
        </p:nvSpPr>
        <p:spPr>
          <a:xfrm>
            <a:off x="5984900" y="4133094"/>
            <a:ext cx="4283845" cy="603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80000"/>
              </a:lnSpc>
            </a:pPr>
            <a:r>
              <a:rPr lang="en-US" sz="4748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91%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6085400" y="4836600"/>
            <a:ext cx="4082844" cy="904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583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наставника се осећа пријатно у подучавању социјално-емоционалних вештина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5934649" y="6092859"/>
            <a:ext cx="4384346" cy="904507"/>
          </a:xfrm>
          <a:custGeom>
            <a:avLst/>
            <a:gdLst/>
            <a:ahLst/>
            <a:cxnLst/>
            <a:rect l="l" t="t" r="r" b="b"/>
            <a:pathLst>
              <a:path w="4384346" h="904507">
                <a:moveTo>
                  <a:pt x="150754" y="0"/>
                </a:moveTo>
                <a:lnTo>
                  <a:pt x="4233592" y="0"/>
                </a:lnTo>
                <a:cubicBezTo>
                  <a:pt x="4316851" y="0"/>
                  <a:pt x="4384346" y="67495"/>
                  <a:pt x="4384346" y="150754"/>
                </a:cubicBezTo>
                <a:lnTo>
                  <a:pt x="4384346" y="753753"/>
                </a:lnTo>
                <a:cubicBezTo>
                  <a:pt x="4384346" y="837012"/>
                  <a:pt x="4316851" y="904507"/>
                  <a:pt x="4233592" y="904507"/>
                </a:cubicBezTo>
                <a:lnTo>
                  <a:pt x="150754" y="904507"/>
                </a:lnTo>
                <a:cubicBezTo>
                  <a:pt x="67551" y="904507"/>
                  <a:pt x="0" y="836956"/>
                  <a:pt x="0" y="753753"/>
                </a:cubicBezTo>
                <a:lnTo>
                  <a:pt x="0" y="150754"/>
                </a:lnTo>
                <a:cubicBezTo>
                  <a:pt x="0" y="67551"/>
                  <a:pt x="67551" y="0"/>
                  <a:pt x="150754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25" name="Shape 23"/>
          <p:cNvSpPr/>
          <p:nvPr/>
        </p:nvSpPr>
        <p:spPr>
          <a:xfrm>
            <a:off x="6264810" y="6293861"/>
            <a:ext cx="201002" cy="201002"/>
          </a:xfrm>
          <a:custGeom>
            <a:avLst/>
            <a:gdLst/>
            <a:ahLst/>
            <a:cxnLst/>
            <a:rect l="l" t="t" r="r" b="b"/>
            <a:pathLst>
              <a:path w="201002" h="201002">
                <a:moveTo>
                  <a:pt x="100501" y="201002"/>
                </a:moveTo>
                <a:cubicBezTo>
                  <a:pt x="155969" y="201002"/>
                  <a:pt x="201002" y="155969"/>
                  <a:pt x="201002" y="100501"/>
                </a:cubicBezTo>
                <a:cubicBezTo>
                  <a:pt x="201002" y="45033"/>
                  <a:pt x="155969" y="0"/>
                  <a:pt x="100501" y="0"/>
                </a:cubicBezTo>
                <a:cubicBezTo>
                  <a:pt x="45033" y="0"/>
                  <a:pt x="0" y="45033"/>
                  <a:pt x="0" y="100501"/>
                </a:cubicBezTo>
                <a:cubicBezTo>
                  <a:pt x="0" y="155969"/>
                  <a:pt x="45033" y="201002"/>
                  <a:pt x="100501" y="201002"/>
                </a:cubicBezTo>
                <a:close/>
                <a:moveTo>
                  <a:pt x="133635" y="83502"/>
                </a:moveTo>
                <a:lnTo>
                  <a:pt x="102228" y="133752"/>
                </a:lnTo>
                <a:cubicBezTo>
                  <a:pt x="100579" y="136383"/>
                  <a:pt x="97753" y="138032"/>
                  <a:pt x="94651" y="138189"/>
                </a:cubicBezTo>
                <a:cubicBezTo>
                  <a:pt x="91550" y="138346"/>
                  <a:pt x="88566" y="136932"/>
                  <a:pt x="86721" y="134420"/>
                </a:cubicBezTo>
                <a:lnTo>
                  <a:pt x="67877" y="109295"/>
                </a:lnTo>
                <a:cubicBezTo>
                  <a:pt x="64737" y="105133"/>
                  <a:pt x="65600" y="99245"/>
                  <a:pt x="69762" y="96104"/>
                </a:cubicBezTo>
                <a:cubicBezTo>
                  <a:pt x="73923" y="92963"/>
                  <a:pt x="79812" y="93827"/>
                  <a:pt x="82952" y="97988"/>
                </a:cubicBezTo>
                <a:lnTo>
                  <a:pt x="93552" y="112121"/>
                </a:lnTo>
                <a:lnTo>
                  <a:pt x="117657" y="73530"/>
                </a:lnTo>
                <a:cubicBezTo>
                  <a:pt x="120405" y="69134"/>
                  <a:pt x="126215" y="67760"/>
                  <a:pt x="130651" y="70547"/>
                </a:cubicBezTo>
                <a:cubicBezTo>
                  <a:pt x="135087" y="73334"/>
                  <a:pt x="136422" y="79105"/>
                  <a:pt x="133635" y="83541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6" name="Text 24"/>
          <p:cNvSpPr/>
          <p:nvPr/>
        </p:nvSpPr>
        <p:spPr>
          <a:xfrm>
            <a:off x="6385815" y="6243611"/>
            <a:ext cx="3832679" cy="603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583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Висок ниво самопоуздања у </a:t>
            </a:r>
            <a:r>
              <a:rPr lang="en-US" sz="1583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развоју</a:t>
            </a:r>
            <a:r>
              <a:rPr lang="en-US" sz="1583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583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социјално-емоционалних</a:t>
            </a:r>
            <a:r>
              <a:rPr lang="en-US" sz="1583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583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вештина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10845447" y="2167048"/>
            <a:ext cx="4899413" cy="5087852"/>
          </a:xfrm>
          <a:custGeom>
            <a:avLst/>
            <a:gdLst/>
            <a:ahLst/>
            <a:cxnLst/>
            <a:rect l="l" t="t" r="r" b="b"/>
            <a:pathLst>
              <a:path w="4899413" h="5087852">
                <a:moveTo>
                  <a:pt x="201023" y="0"/>
                </a:moveTo>
                <a:lnTo>
                  <a:pt x="4698390" y="0"/>
                </a:lnTo>
                <a:cubicBezTo>
                  <a:pt x="4809412" y="0"/>
                  <a:pt x="4899413" y="90001"/>
                  <a:pt x="4899413" y="201023"/>
                </a:cubicBezTo>
                <a:lnTo>
                  <a:pt x="4899413" y="4886829"/>
                </a:lnTo>
                <a:cubicBezTo>
                  <a:pt x="4899413" y="4997851"/>
                  <a:pt x="4809412" y="5087852"/>
                  <a:pt x="4698390" y="5087852"/>
                </a:cubicBezTo>
                <a:lnTo>
                  <a:pt x="201023" y="5087852"/>
                </a:lnTo>
                <a:cubicBezTo>
                  <a:pt x="90001" y="5087852"/>
                  <a:pt x="0" y="4997851"/>
                  <a:pt x="0" y="4886829"/>
                </a:cubicBezTo>
                <a:lnTo>
                  <a:pt x="0" y="201023"/>
                </a:lnTo>
                <a:cubicBezTo>
                  <a:pt x="0" y="90075"/>
                  <a:pt x="90075" y="0"/>
                  <a:pt x="201023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12895702" y="2424581"/>
            <a:ext cx="804006" cy="804006"/>
          </a:xfrm>
          <a:custGeom>
            <a:avLst/>
            <a:gdLst/>
            <a:ahLst/>
            <a:cxnLst/>
            <a:rect l="l" t="t" r="r" b="b"/>
            <a:pathLst>
              <a:path w="804006" h="804006">
                <a:moveTo>
                  <a:pt x="201002" y="0"/>
                </a:moveTo>
                <a:lnTo>
                  <a:pt x="603005" y="0"/>
                </a:lnTo>
                <a:cubicBezTo>
                  <a:pt x="714015" y="0"/>
                  <a:pt x="804006" y="89991"/>
                  <a:pt x="804006" y="201002"/>
                </a:cubicBezTo>
                <a:lnTo>
                  <a:pt x="804006" y="603005"/>
                </a:lnTo>
                <a:cubicBezTo>
                  <a:pt x="804006" y="714015"/>
                  <a:pt x="714015" y="804006"/>
                  <a:pt x="603005" y="804006"/>
                </a:cubicBezTo>
                <a:lnTo>
                  <a:pt x="201002" y="804006"/>
                </a:lnTo>
                <a:cubicBezTo>
                  <a:pt x="90066" y="804006"/>
                  <a:pt x="0" y="713940"/>
                  <a:pt x="0" y="603005"/>
                </a:cubicBezTo>
                <a:lnTo>
                  <a:pt x="0" y="201002"/>
                </a:lnTo>
                <a:cubicBezTo>
                  <a:pt x="0" y="90066"/>
                  <a:pt x="90066" y="0"/>
                  <a:pt x="201002" y="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29" name="Shape 27"/>
          <p:cNvSpPr/>
          <p:nvPr/>
        </p:nvSpPr>
        <p:spPr>
          <a:xfrm>
            <a:off x="13146954" y="2675833"/>
            <a:ext cx="301502" cy="301502"/>
          </a:xfrm>
          <a:custGeom>
            <a:avLst/>
            <a:gdLst/>
            <a:ahLst/>
            <a:cxnLst/>
            <a:rect l="l" t="t" r="r" b="b"/>
            <a:pathLst>
              <a:path w="301502" h="301502">
                <a:moveTo>
                  <a:pt x="150751" y="0"/>
                </a:moveTo>
                <a:cubicBezTo>
                  <a:pt x="159408" y="0"/>
                  <a:pt x="167357" y="4770"/>
                  <a:pt x="171479" y="12366"/>
                </a:cubicBezTo>
                <a:lnTo>
                  <a:pt x="298676" y="247915"/>
                </a:lnTo>
                <a:cubicBezTo>
                  <a:pt x="302621" y="255217"/>
                  <a:pt x="302445" y="264050"/>
                  <a:pt x="298205" y="271175"/>
                </a:cubicBezTo>
                <a:cubicBezTo>
                  <a:pt x="293965" y="278301"/>
                  <a:pt x="286251" y="282658"/>
                  <a:pt x="277947" y="282658"/>
                </a:cubicBezTo>
                <a:lnTo>
                  <a:pt x="23555" y="282658"/>
                </a:lnTo>
                <a:cubicBezTo>
                  <a:pt x="15252" y="282658"/>
                  <a:pt x="7596" y="278301"/>
                  <a:pt x="3298" y="271175"/>
                </a:cubicBezTo>
                <a:cubicBezTo>
                  <a:pt x="-1001" y="264050"/>
                  <a:pt x="-1119" y="255217"/>
                  <a:pt x="2827" y="247915"/>
                </a:cubicBezTo>
                <a:lnTo>
                  <a:pt x="130023" y="12366"/>
                </a:lnTo>
                <a:cubicBezTo>
                  <a:pt x="134145" y="4770"/>
                  <a:pt x="142095" y="0"/>
                  <a:pt x="150751" y="0"/>
                </a:cubicBezTo>
                <a:close/>
                <a:moveTo>
                  <a:pt x="150751" y="98930"/>
                </a:moveTo>
                <a:cubicBezTo>
                  <a:pt x="142919" y="98930"/>
                  <a:pt x="136618" y="105231"/>
                  <a:pt x="136618" y="113063"/>
                </a:cubicBezTo>
                <a:lnTo>
                  <a:pt x="136618" y="179017"/>
                </a:lnTo>
                <a:cubicBezTo>
                  <a:pt x="136618" y="186849"/>
                  <a:pt x="142919" y="193150"/>
                  <a:pt x="150751" y="193150"/>
                </a:cubicBezTo>
                <a:cubicBezTo>
                  <a:pt x="158583" y="193150"/>
                  <a:pt x="164884" y="186849"/>
                  <a:pt x="164884" y="179017"/>
                </a:cubicBezTo>
                <a:lnTo>
                  <a:pt x="164884" y="113063"/>
                </a:lnTo>
                <a:cubicBezTo>
                  <a:pt x="164884" y="105231"/>
                  <a:pt x="158583" y="98930"/>
                  <a:pt x="150751" y="98930"/>
                </a:cubicBezTo>
                <a:close/>
                <a:moveTo>
                  <a:pt x="166474" y="226127"/>
                </a:moveTo>
                <a:cubicBezTo>
                  <a:pt x="166832" y="220291"/>
                  <a:pt x="163921" y="214738"/>
                  <a:pt x="158918" y="211712"/>
                </a:cubicBezTo>
                <a:cubicBezTo>
                  <a:pt x="153915" y="208686"/>
                  <a:pt x="147646" y="208686"/>
                  <a:pt x="142643" y="211712"/>
                </a:cubicBezTo>
                <a:cubicBezTo>
                  <a:pt x="137640" y="214738"/>
                  <a:pt x="134730" y="220291"/>
                  <a:pt x="135087" y="226127"/>
                </a:cubicBezTo>
                <a:cubicBezTo>
                  <a:pt x="134730" y="231963"/>
                  <a:pt x="137640" y="237515"/>
                  <a:pt x="142643" y="240542"/>
                </a:cubicBezTo>
                <a:cubicBezTo>
                  <a:pt x="147646" y="243568"/>
                  <a:pt x="153915" y="243568"/>
                  <a:pt x="158918" y="240542"/>
                </a:cubicBezTo>
                <a:cubicBezTo>
                  <a:pt x="163921" y="237515"/>
                  <a:pt x="166832" y="231963"/>
                  <a:pt x="166474" y="226127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0" name="Text 28"/>
          <p:cNvSpPr/>
          <p:nvPr/>
        </p:nvSpPr>
        <p:spPr>
          <a:xfrm>
            <a:off x="11040167" y="3429589"/>
            <a:ext cx="4509972" cy="35175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978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Изазови</a:t>
            </a: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11102980" y="3932093"/>
            <a:ext cx="4384346" cy="1708513"/>
          </a:xfrm>
          <a:custGeom>
            <a:avLst/>
            <a:gdLst/>
            <a:ahLst/>
            <a:cxnLst/>
            <a:rect l="l" t="t" r="r" b="b"/>
            <a:pathLst>
              <a:path w="4384346" h="1708513">
                <a:moveTo>
                  <a:pt x="150759" y="0"/>
                </a:moveTo>
                <a:lnTo>
                  <a:pt x="4233587" y="0"/>
                </a:lnTo>
                <a:cubicBezTo>
                  <a:pt x="4316849" y="0"/>
                  <a:pt x="4384346" y="67497"/>
                  <a:pt x="4384346" y="150759"/>
                </a:cubicBezTo>
                <a:lnTo>
                  <a:pt x="4384346" y="1557754"/>
                </a:lnTo>
                <a:cubicBezTo>
                  <a:pt x="4384346" y="1641016"/>
                  <a:pt x="4316849" y="1708513"/>
                  <a:pt x="4233587" y="1708513"/>
                </a:cubicBezTo>
                <a:lnTo>
                  <a:pt x="150759" y="1708513"/>
                </a:lnTo>
                <a:cubicBezTo>
                  <a:pt x="67497" y="1708513"/>
                  <a:pt x="0" y="1641016"/>
                  <a:pt x="0" y="1557754"/>
                </a:cubicBezTo>
                <a:lnTo>
                  <a:pt x="0" y="150759"/>
                </a:lnTo>
                <a:cubicBezTo>
                  <a:pt x="0" y="67553"/>
                  <a:pt x="67553" y="0"/>
                  <a:pt x="150759" y="0"/>
                </a:cubicBezTo>
                <a:close/>
              </a:path>
            </a:pathLst>
          </a:custGeom>
          <a:solidFill>
            <a:srgbClr val="EF4444">
              <a:alpha val="30196"/>
            </a:srgbClr>
          </a:solidFill>
          <a:ln/>
        </p:spPr>
      </p:sp>
      <p:sp>
        <p:nvSpPr>
          <p:cNvPr id="32" name="Text 30"/>
          <p:cNvSpPr/>
          <p:nvPr/>
        </p:nvSpPr>
        <p:spPr>
          <a:xfrm>
            <a:off x="11153230" y="4133094"/>
            <a:ext cx="4283845" cy="603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80000"/>
              </a:lnSpc>
            </a:pPr>
            <a:r>
              <a:rPr lang="en-US" sz="4748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16%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11253731" y="4836600"/>
            <a:ext cx="4082844" cy="603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583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наставника верује да је њихова професија цењена у друштву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11102980" y="5791357"/>
            <a:ext cx="4384346" cy="603005"/>
          </a:xfrm>
          <a:custGeom>
            <a:avLst/>
            <a:gdLst/>
            <a:ahLst/>
            <a:cxnLst/>
            <a:rect l="l" t="t" r="r" b="b"/>
            <a:pathLst>
              <a:path w="4384346" h="603005">
                <a:moveTo>
                  <a:pt x="150751" y="0"/>
                </a:moveTo>
                <a:lnTo>
                  <a:pt x="4233595" y="0"/>
                </a:lnTo>
                <a:cubicBezTo>
                  <a:pt x="4316853" y="0"/>
                  <a:pt x="4384346" y="67494"/>
                  <a:pt x="4384346" y="150751"/>
                </a:cubicBezTo>
                <a:lnTo>
                  <a:pt x="4384346" y="452253"/>
                </a:lnTo>
                <a:cubicBezTo>
                  <a:pt x="4384346" y="535511"/>
                  <a:pt x="4316853" y="603005"/>
                  <a:pt x="4233595" y="603005"/>
                </a:cubicBezTo>
                <a:lnTo>
                  <a:pt x="150751" y="603005"/>
                </a:lnTo>
                <a:cubicBezTo>
                  <a:pt x="67549" y="603005"/>
                  <a:pt x="0" y="535455"/>
                  <a:pt x="0" y="452253"/>
                </a:cubicBezTo>
                <a:lnTo>
                  <a:pt x="0" y="150751"/>
                </a:lnTo>
                <a:cubicBezTo>
                  <a:pt x="0" y="67549"/>
                  <a:pt x="67549" y="0"/>
                  <a:pt x="150751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35" name="Shape 33"/>
          <p:cNvSpPr/>
          <p:nvPr/>
        </p:nvSpPr>
        <p:spPr>
          <a:xfrm>
            <a:off x="11504002" y="5992359"/>
            <a:ext cx="201002" cy="201002"/>
          </a:xfrm>
          <a:custGeom>
            <a:avLst/>
            <a:gdLst/>
            <a:ahLst/>
            <a:cxnLst/>
            <a:rect l="l" t="t" r="r" b="b"/>
            <a:pathLst>
              <a:path w="201002" h="201002">
                <a:moveTo>
                  <a:pt x="100501" y="201002"/>
                </a:moveTo>
                <a:cubicBezTo>
                  <a:pt x="155969" y="201002"/>
                  <a:pt x="201002" y="155969"/>
                  <a:pt x="201002" y="100501"/>
                </a:cubicBezTo>
                <a:cubicBezTo>
                  <a:pt x="201002" y="45033"/>
                  <a:pt x="155969" y="0"/>
                  <a:pt x="100501" y="0"/>
                </a:cubicBezTo>
                <a:cubicBezTo>
                  <a:pt x="45033" y="0"/>
                  <a:pt x="0" y="45033"/>
                  <a:pt x="0" y="100501"/>
                </a:cubicBezTo>
                <a:cubicBezTo>
                  <a:pt x="0" y="155969"/>
                  <a:pt x="45033" y="201002"/>
                  <a:pt x="100501" y="201002"/>
                </a:cubicBezTo>
                <a:close/>
                <a:moveTo>
                  <a:pt x="65561" y="65561"/>
                </a:moveTo>
                <a:cubicBezTo>
                  <a:pt x="69251" y="61871"/>
                  <a:pt x="75219" y="61871"/>
                  <a:pt x="78870" y="65561"/>
                </a:cubicBezTo>
                <a:lnTo>
                  <a:pt x="100462" y="87153"/>
                </a:lnTo>
                <a:lnTo>
                  <a:pt x="122053" y="65561"/>
                </a:lnTo>
                <a:cubicBezTo>
                  <a:pt x="125744" y="61871"/>
                  <a:pt x="131711" y="61871"/>
                  <a:pt x="135362" y="65561"/>
                </a:cubicBezTo>
                <a:cubicBezTo>
                  <a:pt x="139013" y="69251"/>
                  <a:pt x="139052" y="75219"/>
                  <a:pt x="135362" y="78870"/>
                </a:cubicBezTo>
                <a:lnTo>
                  <a:pt x="113770" y="100462"/>
                </a:lnTo>
                <a:lnTo>
                  <a:pt x="135362" y="122053"/>
                </a:lnTo>
                <a:cubicBezTo>
                  <a:pt x="139052" y="125744"/>
                  <a:pt x="139052" y="131711"/>
                  <a:pt x="135362" y="135362"/>
                </a:cubicBezTo>
                <a:cubicBezTo>
                  <a:pt x="131672" y="139013"/>
                  <a:pt x="125704" y="139052"/>
                  <a:pt x="122053" y="135362"/>
                </a:cubicBezTo>
                <a:lnTo>
                  <a:pt x="100462" y="113770"/>
                </a:lnTo>
                <a:lnTo>
                  <a:pt x="78870" y="135362"/>
                </a:lnTo>
                <a:cubicBezTo>
                  <a:pt x="75179" y="139052"/>
                  <a:pt x="69212" y="139052"/>
                  <a:pt x="65561" y="135362"/>
                </a:cubicBezTo>
                <a:cubicBezTo>
                  <a:pt x="61910" y="131672"/>
                  <a:pt x="61871" y="125704"/>
                  <a:pt x="65561" y="122053"/>
                </a:cubicBezTo>
                <a:lnTo>
                  <a:pt x="87153" y="100462"/>
                </a:lnTo>
                <a:lnTo>
                  <a:pt x="65561" y="78870"/>
                </a:lnTo>
                <a:cubicBezTo>
                  <a:pt x="61871" y="75179"/>
                  <a:pt x="61871" y="69212"/>
                  <a:pt x="65561" y="65561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36" name="Text 34"/>
          <p:cNvSpPr/>
          <p:nvPr/>
        </p:nvSpPr>
        <p:spPr>
          <a:xfrm>
            <a:off x="11554146" y="5942108"/>
            <a:ext cx="3832679" cy="3015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583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Низак социјални статус професије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508785" y="7518714"/>
            <a:ext cx="15238430" cy="1620575"/>
          </a:xfrm>
          <a:custGeom>
            <a:avLst/>
            <a:gdLst/>
            <a:ahLst/>
            <a:cxnLst/>
            <a:rect l="l" t="t" r="r" b="b"/>
            <a:pathLst>
              <a:path w="15238430" h="1620575">
                <a:moveTo>
                  <a:pt x="150746" y="0"/>
                </a:moveTo>
                <a:lnTo>
                  <a:pt x="15087684" y="0"/>
                </a:lnTo>
                <a:cubicBezTo>
                  <a:pt x="15170938" y="0"/>
                  <a:pt x="15238430" y="67491"/>
                  <a:pt x="15238430" y="150746"/>
                </a:cubicBezTo>
                <a:lnTo>
                  <a:pt x="15238430" y="1469829"/>
                </a:lnTo>
                <a:cubicBezTo>
                  <a:pt x="15238430" y="1553084"/>
                  <a:pt x="15170938" y="1620575"/>
                  <a:pt x="15087684" y="1620575"/>
                </a:cubicBezTo>
                <a:lnTo>
                  <a:pt x="150746" y="1620575"/>
                </a:lnTo>
                <a:cubicBezTo>
                  <a:pt x="67491" y="1620575"/>
                  <a:pt x="0" y="1553084"/>
                  <a:pt x="0" y="1469829"/>
                </a:cubicBezTo>
                <a:lnTo>
                  <a:pt x="0" y="150746"/>
                </a:lnTo>
                <a:cubicBezTo>
                  <a:pt x="0" y="67491"/>
                  <a:pt x="67491" y="0"/>
                  <a:pt x="150746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38" name="Shape 36"/>
          <p:cNvSpPr/>
          <p:nvPr/>
        </p:nvSpPr>
        <p:spPr>
          <a:xfrm>
            <a:off x="863679" y="7776247"/>
            <a:ext cx="282658" cy="376878"/>
          </a:xfrm>
          <a:custGeom>
            <a:avLst/>
            <a:gdLst/>
            <a:ahLst/>
            <a:cxnLst/>
            <a:rect l="l" t="t" r="r" b="b"/>
            <a:pathLst>
              <a:path w="282658" h="376878">
                <a:moveTo>
                  <a:pt x="215601" y="282658"/>
                </a:moveTo>
                <a:cubicBezTo>
                  <a:pt x="220974" y="266244"/>
                  <a:pt x="231721" y="251375"/>
                  <a:pt x="243866" y="238567"/>
                </a:cubicBezTo>
                <a:cubicBezTo>
                  <a:pt x="267937" y="213245"/>
                  <a:pt x="282658" y="179017"/>
                  <a:pt x="282658" y="141329"/>
                </a:cubicBezTo>
                <a:cubicBezTo>
                  <a:pt x="282658" y="63304"/>
                  <a:pt x="219355" y="0"/>
                  <a:pt x="141329" y="0"/>
                </a:cubicBezTo>
                <a:cubicBezTo>
                  <a:pt x="63304" y="0"/>
                  <a:pt x="0" y="63304"/>
                  <a:pt x="0" y="141329"/>
                </a:cubicBezTo>
                <a:cubicBezTo>
                  <a:pt x="0" y="179017"/>
                  <a:pt x="14722" y="213245"/>
                  <a:pt x="38792" y="238567"/>
                </a:cubicBezTo>
                <a:cubicBezTo>
                  <a:pt x="50937" y="251375"/>
                  <a:pt x="61758" y="266244"/>
                  <a:pt x="67058" y="282658"/>
                </a:cubicBezTo>
                <a:lnTo>
                  <a:pt x="215527" y="282658"/>
                </a:lnTo>
                <a:close/>
                <a:moveTo>
                  <a:pt x="211994" y="317991"/>
                </a:moveTo>
                <a:lnTo>
                  <a:pt x="70665" y="317991"/>
                </a:lnTo>
                <a:lnTo>
                  <a:pt x="70665" y="329768"/>
                </a:lnTo>
                <a:cubicBezTo>
                  <a:pt x="70665" y="362303"/>
                  <a:pt x="97017" y="388655"/>
                  <a:pt x="129552" y="388655"/>
                </a:cubicBezTo>
                <a:lnTo>
                  <a:pt x="153107" y="388655"/>
                </a:lnTo>
                <a:cubicBezTo>
                  <a:pt x="185642" y="388655"/>
                  <a:pt x="211994" y="362303"/>
                  <a:pt x="211994" y="329768"/>
                </a:cubicBezTo>
                <a:lnTo>
                  <a:pt x="211994" y="317991"/>
                </a:lnTo>
                <a:close/>
                <a:moveTo>
                  <a:pt x="135440" y="82442"/>
                </a:moveTo>
                <a:cubicBezTo>
                  <a:pt x="106144" y="82442"/>
                  <a:pt x="82442" y="106144"/>
                  <a:pt x="82442" y="135440"/>
                </a:cubicBezTo>
                <a:cubicBezTo>
                  <a:pt x="82442" y="145230"/>
                  <a:pt x="74566" y="153107"/>
                  <a:pt x="64776" y="153107"/>
                </a:cubicBezTo>
                <a:cubicBezTo>
                  <a:pt x="54986" y="153107"/>
                  <a:pt x="47110" y="145230"/>
                  <a:pt x="47110" y="135440"/>
                </a:cubicBezTo>
                <a:cubicBezTo>
                  <a:pt x="47110" y="86638"/>
                  <a:pt x="86638" y="47110"/>
                  <a:pt x="135440" y="47110"/>
                </a:cubicBezTo>
                <a:cubicBezTo>
                  <a:pt x="145230" y="47110"/>
                  <a:pt x="153107" y="54986"/>
                  <a:pt x="153107" y="64776"/>
                </a:cubicBezTo>
                <a:cubicBezTo>
                  <a:pt x="153107" y="74566"/>
                  <a:pt x="145230" y="82442"/>
                  <a:pt x="135440" y="82442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9" name="Text 37"/>
          <p:cNvSpPr/>
          <p:nvPr/>
        </p:nvSpPr>
        <p:spPr>
          <a:xfrm>
            <a:off x="1438417" y="7776247"/>
            <a:ext cx="6670739" cy="35175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978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Искуство као ресурс</a:t>
            </a:r>
            <a:endParaRPr lang="en-US" sz="1600" dirty="0"/>
          </a:p>
        </p:txBody>
      </p:sp>
      <p:sp>
        <p:nvSpPr>
          <p:cNvPr id="40" name="Text 38"/>
          <p:cNvSpPr/>
          <p:nvPr/>
        </p:nvSpPr>
        <p:spPr>
          <a:xfrm>
            <a:off x="1438417" y="8228501"/>
            <a:ext cx="6645614" cy="6532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83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Дугорочна пракса је богатство, али захтева </a:t>
            </a:r>
            <a:r>
              <a:rPr lang="en-US" sz="1583" b="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стално усавршавање</a:t>
            </a:r>
            <a:r>
              <a:rPr lang="en-US" sz="1583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и адаптацију на нове педагошке приступе</a:t>
            </a:r>
            <a:endParaRPr lang="en-US" sz="1600" dirty="0"/>
          </a:p>
        </p:txBody>
      </p:sp>
      <p:sp>
        <p:nvSpPr>
          <p:cNvPr id="41" name="Shape 39"/>
          <p:cNvSpPr/>
          <p:nvPr/>
        </p:nvSpPr>
        <p:spPr>
          <a:xfrm>
            <a:off x="8306821" y="7776247"/>
            <a:ext cx="423988" cy="376878"/>
          </a:xfrm>
          <a:custGeom>
            <a:avLst/>
            <a:gdLst/>
            <a:ahLst/>
            <a:cxnLst/>
            <a:rect l="l" t="t" r="r" b="b"/>
            <a:pathLst>
              <a:path w="423988" h="376878">
                <a:moveTo>
                  <a:pt x="35332" y="144126"/>
                </a:moveTo>
                <a:lnTo>
                  <a:pt x="189322" y="207504"/>
                </a:lnTo>
                <a:cubicBezTo>
                  <a:pt x="196536" y="210448"/>
                  <a:pt x="204191" y="211994"/>
                  <a:pt x="211994" y="211994"/>
                </a:cubicBezTo>
                <a:cubicBezTo>
                  <a:pt x="219796" y="211994"/>
                  <a:pt x="227452" y="210448"/>
                  <a:pt x="234665" y="207504"/>
                </a:cubicBezTo>
                <a:lnTo>
                  <a:pt x="413094" y="134042"/>
                </a:lnTo>
                <a:cubicBezTo>
                  <a:pt x="419718" y="131318"/>
                  <a:pt x="423988" y="124914"/>
                  <a:pt x="423988" y="117774"/>
                </a:cubicBezTo>
                <a:cubicBezTo>
                  <a:pt x="423988" y="110634"/>
                  <a:pt x="419718" y="104230"/>
                  <a:pt x="413094" y="101507"/>
                </a:cubicBezTo>
                <a:lnTo>
                  <a:pt x="234665" y="28045"/>
                </a:lnTo>
                <a:cubicBezTo>
                  <a:pt x="227452" y="25101"/>
                  <a:pt x="219796" y="23555"/>
                  <a:pt x="211994" y="23555"/>
                </a:cubicBezTo>
                <a:cubicBezTo>
                  <a:pt x="204191" y="23555"/>
                  <a:pt x="196536" y="25101"/>
                  <a:pt x="189322" y="28045"/>
                </a:cubicBezTo>
                <a:lnTo>
                  <a:pt x="10894" y="101507"/>
                </a:lnTo>
                <a:cubicBezTo>
                  <a:pt x="4269" y="104230"/>
                  <a:pt x="0" y="110634"/>
                  <a:pt x="0" y="117774"/>
                </a:cubicBezTo>
                <a:lnTo>
                  <a:pt x="0" y="335657"/>
                </a:lnTo>
                <a:cubicBezTo>
                  <a:pt x="0" y="345447"/>
                  <a:pt x="7876" y="353323"/>
                  <a:pt x="17666" y="353323"/>
                </a:cubicBezTo>
                <a:cubicBezTo>
                  <a:pt x="27456" y="353323"/>
                  <a:pt x="35332" y="345447"/>
                  <a:pt x="35332" y="335657"/>
                </a:cubicBezTo>
                <a:lnTo>
                  <a:pt x="35332" y="144126"/>
                </a:lnTo>
                <a:close/>
                <a:moveTo>
                  <a:pt x="70665" y="196904"/>
                </a:moveTo>
                <a:lnTo>
                  <a:pt x="70665" y="282658"/>
                </a:lnTo>
                <a:cubicBezTo>
                  <a:pt x="70665" y="321671"/>
                  <a:pt x="133968" y="353323"/>
                  <a:pt x="211994" y="353323"/>
                </a:cubicBezTo>
                <a:cubicBezTo>
                  <a:pt x="290019" y="353323"/>
                  <a:pt x="353323" y="321671"/>
                  <a:pt x="353323" y="282658"/>
                </a:cubicBezTo>
                <a:lnTo>
                  <a:pt x="353323" y="196830"/>
                </a:lnTo>
                <a:lnTo>
                  <a:pt x="248136" y="240186"/>
                </a:lnTo>
                <a:cubicBezTo>
                  <a:pt x="236653" y="244897"/>
                  <a:pt x="224434" y="247326"/>
                  <a:pt x="211994" y="247326"/>
                </a:cubicBezTo>
                <a:cubicBezTo>
                  <a:pt x="199554" y="247326"/>
                  <a:pt x="187335" y="244897"/>
                  <a:pt x="175852" y="240186"/>
                </a:cubicBezTo>
                <a:lnTo>
                  <a:pt x="70665" y="196830"/>
                </a:ln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2" name="Text 40"/>
          <p:cNvSpPr/>
          <p:nvPr/>
        </p:nvSpPr>
        <p:spPr>
          <a:xfrm>
            <a:off x="8952224" y="7776247"/>
            <a:ext cx="6670739" cy="35175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978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Потреба за обукама</a:t>
            </a:r>
            <a:endParaRPr lang="en-US" sz="1600" dirty="0"/>
          </a:p>
        </p:txBody>
      </p:sp>
      <p:sp>
        <p:nvSpPr>
          <p:cNvPr id="43" name="Text 41"/>
          <p:cNvSpPr/>
          <p:nvPr/>
        </p:nvSpPr>
        <p:spPr>
          <a:xfrm>
            <a:off x="8952224" y="8228501"/>
            <a:ext cx="6645614" cy="6532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83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Неопходне су </a:t>
            </a:r>
            <a:r>
              <a:rPr lang="en-US" sz="1583" b="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континуиране обуке</a:t>
            </a:r>
            <a:r>
              <a:rPr lang="en-US" sz="1583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за нове методе, технологије и компетенцијски приступ образовању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8000" y="508000"/>
            <a:ext cx="1955800" cy="508000"/>
          </a:xfrm>
          <a:custGeom>
            <a:avLst/>
            <a:gdLst/>
            <a:ahLst/>
            <a:cxnLst/>
            <a:rect l="l" t="t" r="r" b="b"/>
            <a:pathLst>
              <a:path w="1955800" h="508000">
                <a:moveTo>
                  <a:pt x="254000" y="0"/>
                </a:moveTo>
                <a:lnTo>
                  <a:pt x="1701800" y="0"/>
                </a:lnTo>
                <a:cubicBezTo>
                  <a:pt x="1841986" y="0"/>
                  <a:pt x="1955800" y="113814"/>
                  <a:pt x="1955800" y="254000"/>
                </a:cubicBezTo>
                <a:lnTo>
                  <a:pt x="1955800" y="254000"/>
                </a:lnTo>
                <a:cubicBezTo>
                  <a:pt x="1955800" y="394186"/>
                  <a:pt x="1841986" y="508000"/>
                  <a:pt x="1701800" y="508000"/>
                </a:cubicBezTo>
                <a:lnTo>
                  <a:pt x="254000" y="508000"/>
                </a:lnTo>
                <a:cubicBezTo>
                  <a:pt x="113814" y="508000"/>
                  <a:pt x="0" y="394186"/>
                  <a:pt x="0" y="254000"/>
                </a:cubicBezTo>
                <a:lnTo>
                  <a:pt x="0" y="254000"/>
                </a:lnTo>
                <a:cubicBezTo>
                  <a:pt x="0" y="113814"/>
                  <a:pt x="113814" y="0"/>
                  <a:pt x="254000" y="0"/>
                </a:cubicBezTo>
                <a:close/>
              </a:path>
            </a:pathLst>
          </a:custGeom>
          <a:solidFill>
            <a:srgbClr val="F59E0B">
              <a:alpha val="10196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736600" y="6604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95647" y="34568"/>
                </a:moveTo>
                <a:lnTo>
                  <a:pt x="101600" y="42783"/>
                </a:lnTo>
                <a:lnTo>
                  <a:pt x="107553" y="34568"/>
                </a:lnTo>
                <a:cubicBezTo>
                  <a:pt x="117475" y="20836"/>
                  <a:pt x="133429" y="12700"/>
                  <a:pt x="150376" y="12700"/>
                </a:cubicBezTo>
                <a:cubicBezTo>
                  <a:pt x="179546" y="12700"/>
                  <a:pt x="203200" y="36354"/>
                  <a:pt x="203200" y="65524"/>
                </a:cubicBezTo>
                <a:lnTo>
                  <a:pt x="203200" y="66556"/>
                </a:lnTo>
                <a:cubicBezTo>
                  <a:pt x="203200" y="111085"/>
                  <a:pt x="147677" y="162798"/>
                  <a:pt x="118705" y="184904"/>
                </a:cubicBezTo>
                <a:cubicBezTo>
                  <a:pt x="113784" y="188635"/>
                  <a:pt x="107752" y="190500"/>
                  <a:pt x="101600" y="190500"/>
                </a:cubicBezTo>
                <a:cubicBezTo>
                  <a:pt x="95448" y="190500"/>
                  <a:pt x="89376" y="188674"/>
                  <a:pt x="84495" y="184904"/>
                </a:cubicBezTo>
                <a:cubicBezTo>
                  <a:pt x="55523" y="162798"/>
                  <a:pt x="0" y="111085"/>
                  <a:pt x="0" y="66556"/>
                </a:cubicBezTo>
                <a:lnTo>
                  <a:pt x="0" y="65524"/>
                </a:lnTo>
                <a:cubicBezTo>
                  <a:pt x="0" y="36354"/>
                  <a:pt x="23654" y="12700"/>
                  <a:pt x="52824" y="12700"/>
                </a:cubicBezTo>
                <a:cubicBezTo>
                  <a:pt x="69771" y="12700"/>
                  <a:pt x="85725" y="20836"/>
                  <a:pt x="95647" y="34568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" name="Text 2"/>
          <p:cNvSpPr/>
          <p:nvPr/>
        </p:nvSpPr>
        <p:spPr>
          <a:xfrm>
            <a:off x="1066800" y="609600"/>
            <a:ext cx="13970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kern="0" spc="8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TA</a:t>
            </a:r>
            <a:r>
              <a:rPr lang="sr-Cyrl-RS" sz="1600" b="1" kern="0" spc="8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ЛИС</a:t>
            </a:r>
            <a:r>
              <a:rPr lang="en-US" sz="1600" b="1" kern="0" spc="8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2024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508000" y="1168400"/>
            <a:ext cx="15544800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8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Социјално-емоционалне вештине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08000" y="2032000"/>
            <a:ext cx="153670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dirty="0" err="1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Позитиван</a:t>
            </a:r>
            <a:r>
              <a:rPr lang="en-US" sz="2000" dirty="0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en-US" sz="2000" dirty="0" err="1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налаз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08000" y="2641600"/>
            <a:ext cx="6337300" cy="5842000"/>
          </a:xfrm>
          <a:custGeom>
            <a:avLst/>
            <a:gdLst/>
            <a:ahLst/>
            <a:cxnLst/>
            <a:rect l="l" t="t" r="r" b="b"/>
            <a:pathLst>
              <a:path w="6337300" h="5842000">
                <a:moveTo>
                  <a:pt x="203185" y="0"/>
                </a:moveTo>
                <a:lnTo>
                  <a:pt x="6134115" y="0"/>
                </a:lnTo>
                <a:cubicBezTo>
                  <a:pt x="6246331" y="0"/>
                  <a:pt x="6337300" y="90969"/>
                  <a:pt x="6337300" y="203185"/>
                </a:cubicBezTo>
                <a:lnTo>
                  <a:pt x="6337300" y="5638815"/>
                </a:lnTo>
                <a:cubicBezTo>
                  <a:pt x="6337300" y="5751031"/>
                  <a:pt x="6246331" y="5842000"/>
                  <a:pt x="6134115" y="5842000"/>
                </a:cubicBezTo>
                <a:lnTo>
                  <a:pt x="203185" y="5842000"/>
                </a:lnTo>
                <a:cubicBezTo>
                  <a:pt x="90969" y="5842000"/>
                  <a:pt x="0" y="5751031"/>
                  <a:pt x="0" y="5638815"/>
                </a:cubicBezTo>
                <a:lnTo>
                  <a:pt x="0" y="203185"/>
                </a:lnTo>
                <a:cubicBezTo>
                  <a:pt x="0" y="91044"/>
                  <a:pt x="91044" y="0"/>
                  <a:pt x="203185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8" name="Shape 6"/>
          <p:cNvSpPr/>
          <p:nvPr/>
        </p:nvSpPr>
        <p:spPr>
          <a:xfrm>
            <a:off x="3296841" y="3549650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95250" y="95250"/>
                </a:moveTo>
                <a:cubicBezTo>
                  <a:pt x="95250" y="68907"/>
                  <a:pt x="73968" y="47625"/>
                  <a:pt x="47625" y="47625"/>
                </a:cubicBezTo>
                <a:cubicBezTo>
                  <a:pt x="21282" y="47625"/>
                  <a:pt x="0" y="68907"/>
                  <a:pt x="0" y="95250"/>
                </a:cubicBezTo>
                <a:lnTo>
                  <a:pt x="0" y="595313"/>
                </a:lnTo>
                <a:cubicBezTo>
                  <a:pt x="0" y="661095"/>
                  <a:pt x="53280" y="714375"/>
                  <a:pt x="119063" y="714375"/>
                </a:cubicBezTo>
                <a:lnTo>
                  <a:pt x="714375" y="714375"/>
                </a:lnTo>
                <a:cubicBezTo>
                  <a:pt x="740718" y="714375"/>
                  <a:pt x="762000" y="693093"/>
                  <a:pt x="762000" y="666750"/>
                </a:cubicBezTo>
                <a:cubicBezTo>
                  <a:pt x="762000" y="640407"/>
                  <a:pt x="740718" y="619125"/>
                  <a:pt x="714375" y="619125"/>
                </a:cubicBezTo>
                <a:lnTo>
                  <a:pt x="119063" y="619125"/>
                </a:lnTo>
                <a:cubicBezTo>
                  <a:pt x="105966" y="619125"/>
                  <a:pt x="95250" y="608409"/>
                  <a:pt x="95250" y="595313"/>
                </a:cubicBezTo>
                <a:lnTo>
                  <a:pt x="95250" y="95250"/>
                </a:lnTo>
                <a:close/>
                <a:moveTo>
                  <a:pt x="700385" y="224135"/>
                </a:moveTo>
                <a:cubicBezTo>
                  <a:pt x="718989" y="205532"/>
                  <a:pt x="718989" y="175320"/>
                  <a:pt x="700385" y="156716"/>
                </a:cubicBezTo>
                <a:cubicBezTo>
                  <a:pt x="681782" y="138113"/>
                  <a:pt x="651570" y="138113"/>
                  <a:pt x="632966" y="156716"/>
                </a:cubicBezTo>
                <a:lnTo>
                  <a:pt x="476250" y="313581"/>
                </a:lnTo>
                <a:lnTo>
                  <a:pt x="390823" y="228302"/>
                </a:lnTo>
                <a:cubicBezTo>
                  <a:pt x="372219" y="209699"/>
                  <a:pt x="342007" y="209699"/>
                  <a:pt x="323404" y="228302"/>
                </a:cubicBezTo>
                <a:lnTo>
                  <a:pt x="180529" y="371177"/>
                </a:lnTo>
                <a:cubicBezTo>
                  <a:pt x="161925" y="389781"/>
                  <a:pt x="161925" y="419993"/>
                  <a:pt x="180529" y="438596"/>
                </a:cubicBezTo>
                <a:cubicBezTo>
                  <a:pt x="199132" y="457200"/>
                  <a:pt x="229344" y="457200"/>
                  <a:pt x="247948" y="438596"/>
                </a:cubicBezTo>
                <a:lnTo>
                  <a:pt x="357188" y="329357"/>
                </a:lnTo>
                <a:lnTo>
                  <a:pt x="442615" y="414784"/>
                </a:lnTo>
                <a:cubicBezTo>
                  <a:pt x="461218" y="433388"/>
                  <a:pt x="491430" y="433388"/>
                  <a:pt x="510034" y="414784"/>
                </a:cubicBezTo>
                <a:lnTo>
                  <a:pt x="700534" y="224284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584200" y="4514850"/>
            <a:ext cx="61849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80000"/>
              </a:lnSpc>
            </a:pPr>
            <a:r>
              <a:rPr lang="en-US" sz="72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91%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36600" y="5530850"/>
            <a:ext cx="58801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2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наставника у Србији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812800" y="6242050"/>
            <a:ext cx="5727700" cy="1333500"/>
          </a:xfrm>
          <a:custGeom>
            <a:avLst/>
            <a:gdLst/>
            <a:ahLst/>
            <a:cxnLst/>
            <a:rect l="l" t="t" r="r" b="b"/>
            <a:pathLst>
              <a:path w="5727700" h="1333500">
                <a:moveTo>
                  <a:pt x="152406" y="0"/>
                </a:moveTo>
                <a:lnTo>
                  <a:pt x="5575294" y="0"/>
                </a:lnTo>
                <a:cubicBezTo>
                  <a:pt x="5659409" y="0"/>
                  <a:pt x="5727700" y="68291"/>
                  <a:pt x="5727700" y="152406"/>
                </a:cubicBezTo>
                <a:lnTo>
                  <a:pt x="5727700" y="1181094"/>
                </a:lnTo>
                <a:cubicBezTo>
                  <a:pt x="5727700" y="1265209"/>
                  <a:pt x="5659409" y="1333500"/>
                  <a:pt x="5575294" y="1333500"/>
                </a:cubicBezTo>
                <a:lnTo>
                  <a:pt x="152406" y="1333500"/>
                </a:lnTo>
                <a:cubicBezTo>
                  <a:pt x="68291" y="1333500"/>
                  <a:pt x="0" y="1265209"/>
                  <a:pt x="0" y="1181094"/>
                </a:cubicBezTo>
                <a:lnTo>
                  <a:pt x="0" y="152406"/>
                </a:lnTo>
                <a:cubicBezTo>
                  <a:pt x="0" y="68291"/>
                  <a:pt x="68291" y="0"/>
                  <a:pt x="152406" y="0"/>
                </a:cubicBezTo>
                <a:close/>
              </a:path>
            </a:pathLst>
          </a:custGeom>
          <a:solidFill>
            <a:srgbClr val="FFFFFF">
              <a:alpha val="20000"/>
            </a:srgbClr>
          </a:solidFill>
          <a:ln/>
        </p:spPr>
      </p:sp>
      <p:sp>
        <p:nvSpPr>
          <p:cNvPr id="12" name="Text 10"/>
          <p:cNvSpPr/>
          <p:nvPr/>
        </p:nvSpPr>
        <p:spPr>
          <a:xfrm>
            <a:off x="1003300" y="6496050"/>
            <a:ext cx="5346700" cy="825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2000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се осећа </a:t>
            </a: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пријатно</a:t>
            </a:r>
            <a:r>
              <a:rPr lang="en-US" sz="2000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подучавајући социјално-емоционалне вештине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7152680" y="2641600"/>
            <a:ext cx="8597900" cy="3098800"/>
          </a:xfrm>
          <a:custGeom>
            <a:avLst/>
            <a:gdLst/>
            <a:ahLst/>
            <a:cxnLst/>
            <a:rect l="l" t="t" r="r" b="b"/>
            <a:pathLst>
              <a:path w="8597900" h="3098800">
                <a:moveTo>
                  <a:pt x="203188" y="0"/>
                </a:moveTo>
                <a:lnTo>
                  <a:pt x="8394712" y="0"/>
                </a:lnTo>
                <a:cubicBezTo>
                  <a:pt x="8506929" y="0"/>
                  <a:pt x="8597900" y="90971"/>
                  <a:pt x="8597900" y="203188"/>
                </a:cubicBezTo>
                <a:lnTo>
                  <a:pt x="8597900" y="2895612"/>
                </a:lnTo>
                <a:cubicBezTo>
                  <a:pt x="8597900" y="3007829"/>
                  <a:pt x="8506929" y="3098800"/>
                  <a:pt x="8394712" y="3098800"/>
                </a:cubicBezTo>
                <a:lnTo>
                  <a:pt x="203188" y="3098800"/>
                </a:lnTo>
                <a:cubicBezTo>
                  <a:pt x="90971" y="3098800"/>
                  <a:pt x="0" y="3007829"/>
                  <a:pt x="0" y="2895612"/>
                </a:cubicBezTo>
                <a:lnTo>
                  <a:pt x="0" y="203188"/>
                </a:lnTo>
                <a:cubicBezTo>
                  <a:pt x="0" y="90971"/>
                  <a:pt x="90971" y="0"/>
                  <a:pt x="203188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90500" dist="1270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7495580" y="29972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43470" y="51852"/>
                </a:moveTo>
                <a:lnTo>
                  <a:pt x="152400" y="64175"/>
                </a:lnTo>
                <a:lnTo>
                  <a:pt x="161330" y="51852"/>
                </a:lnTo>
                <a:cubicBezTo>
                  <a:pt x="176212" y="31254"/>
                  <a:pt x="200144" y="19050"/>
                  <a:pt x="225564" y="19050"/>
                </a:cubicBezTo>
                <a:cubicBezTo>
                  <a:pt x="269319" y="19050"/>
                  <a:pt x="304800" y="54531"/>
                  <a:pt x="304800" y="98286"/>
                </a:cubicBezTo>
                <a:lnTo>
                  <a:pt x="304800" y="99834"/>
                </a:lnTo>
                <a:cubicBezTo>
                  <a:pt x="304800" y="166628"/>
                  <a:pt x="221516" y="244197"/>
                  <a:pt x="178058" y="277356"/>
                </a:cubicBezTo>
                <a:cubicBezTo>
                  <a:pt x="170676" y="282952"/>
                  <a:pt x="161627" y="285750"/>
                  <a:pt x="152400" y="285750"/>
                </a:cubicBezTo>
                <a:cubicBezTo>
                  <a:pt x="143173" y="285750"/>
                  <a:pt x="134064" y="283012"/>
                  <a:pt x="126742" y="277356"/>
                </a:cubicBezTo>
                <a:cubicBezTo>
                  <a:pt x="83284" y="244197"/>
                  <a:pt x="0" y="166628"/>
                  <a:pt x="0" y="99834"/>
                </a:cubicBezTo>
                <a:lnTo>
                  <a:pt x="0" y="98286"/>
                </a:lnTo>
                <a:cubicBezTo>
                  <a:pt x="0" y="54531"/>
                  <a:pt x="35481" y="19050"/>
                  <a:pt x="79236" y="19050"/>
                </a:cubicBezTo>
                <a:cubicBezTo>
                  <a:pt x="104656" y="19050"/>
                  <a:pt x="128588" y="31254"/>
                  <a:pt x="143470" y="51852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15" name="Text 13"/>
          <p:cNvSpPr/>
          <p:nvPr/>
        </p:nvSpPr>
        <p:spPr>
          <a:xfrm>
            <a:off x="7838480" y="2946400"/>
            <a:ext cx="77597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Шта </a:t>
            </a:r>
            <a:r>
              <a:rPr lang="en-US" sz="2400" b="1" dirty="0" err="1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су</a:t>
            </a:r>
            <a:r>
              <a:rPr lang="en-US" sz="24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en-US" sz="2400" b="1" dirty="0" err="1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</a:rPr>
              <a:t>социјално-емоционалн</a:t>
            </a:r>
            <a:r>
              <a:rPr lang="sr-Cyrl-RS" sz="24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</a:rPr>
              <a:t>е</a:t>
            </a:r>
            <a:r>
              <a:rPr lang="en-US" sz="24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</a:rPr>
              <a:t> </a:t>
            </a:r>
            <a:r>
              <a:rPr lang="en-US" sz="2400" b="1" dirty="0" err="1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</a:rPr>
              <a:t>в</a:t>
            </a:r>
            <a:r>
              <a:rPr lang="en-US" sz="2400" b="1" dirty="0" err="1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ештине</a:t>
            </a:r>
            <a:r>
              <a:rPr lang="en-US" sz="24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?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7457480" y="3556000"/>
            <a:ext cx="3886200" cy="1879600"/>
          </a:xfrm>
          <a:custGeom>
            <a:avLst/>
            <a:gdLst/>
            <a:ahLst/>
            <a:cxnLst/>
            <a:rect l="l" t="t" r="r" b="b"/>
            <a:pathLst>
              <a:path w="3886200" h="1879600">
                <a:moveTo>
                  <a:pt x="152398" y="0"/>
                </a:moveTo>
                <a:lnTo>
                  <a:pt x="3733802" y="0"/>
                </a:lnTo>
                <a:cubicBezTo>
                  <a:pt x="3817969" y="0"/>
                  <a:pt x="3886200" y="68231"/>
                  <a:pt x="3886200" y="152398"/>
                </a:cubicBezTo>
                <a:lnTo>
                  <a:pt x="3886200" y="1727202"/>
                </a:lnTo>
                <a:cubicBezTo>
                  <a:pt x="3886200" y="1811369"/>
                  <a:pt x="3817969" y="1879600"/>
                  <a:pt x="3733802" y="1879600"/>
                </a:cubicBezTo>
                <a:lnTo>
                  <a:pt x="152398" y="1879600"/>
                </a:lnTo>
                <a:cubicBezTo>
                  <a:pt x="68231" y="1879600"/>
                  <a:pt x="0" y="1811369"/>
                  <a:pt x="0" y="1727202"/>
                </a:cubicBezTo>
                <a:lnTo>
                  <a:pt x="0" y="152398"/>
                </a:lnTo>
                <a:cubicBezTo>
                  <a:pt x="0" y="68287"/>
                  <a:pt x="68287" y="0"/>
                  <a:pt x="152398" y="0"/>
                </a:cubicBezTo>
                <a:close/>
              </a:path>
            </a:pathLst>
          </a:custGeom>
          <a:solidFill>
            <a:srgbClr val="22C55E">
              <a:alpha val="10196"/>
            </a:srgbClr>
          </a:solidFill>
          <a:ln/>
        </p:spPr>
      </p:sp>
      <p:sp>
        <p:nvSpPr>
          <p:cNvPr id="17" name="Shape 15"/>
          <p:cNvSpPr/>
          <p:nvPr/>
        </p:nvSpPr>
        <p:spPr>
          <a:xfrm>
            <a:off x="7692430" y="38227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53578" y="25003"/>
                </a:moveTo>
                <a:cubicBezTo>
                  <a:pt x="53578" y="11207"/>
                  <a:pt x="64785" y="0"/>
                  <a:pt x="78581" y="0"/>
                </a:cubicBezTo>
                <a:lnTo>
                  <a:pt x="89297" y="0"/>
                </a:lnTo>
                <a:cubicBezTo>
                  <a:pt x="97200" y="0"/>
                  <a:pt x="103584" y="6385"/>
                  <a:pt x="103584" y="14288"/>
                </a:cubicBezTo>
                <a:lnTo>
                  <a:pt x="103584" y="214313"/>
                </a:lnTo>
                <a:cubicBezTo>
                  <a:pt x="103584" y="222215"/>
                  <a:pt x="97200" y="228600"/>
                  <a:pt x="89297" y="228600"/>
                </a:cubicBezTo>
                <a:lnTo>
                  <a:pt x="75009" y="228600"/>
                </a:lnTo>
                <a:cubicBezTo>
                  <a:pt x="61704" y="228600"/>
                  <a:pt x="50497" y="219492"/>
                  <a:pt x="47327" y="207169"/>
                </a:cubicBezTo>
                <a:cubicBezTo>
                  <a:pt x="47015" y="207169"/>
                  <a:pt x="46747" y="207169"/>
                  <a:pt x="46434" y="207169"/>
                </a:cubicBezTo>
                <a:cubicBezTo>
                  <a:pt x="26700" y="207169"/>
                  <a:pt x="10716" y="191185"/>
                  <a:pt x="10716" y="171450"/>
                </a:cubicBezTo>
                <a:cubicBezTo>
                  <a:pt x="10716" y="163413"/>
                  <a:pt x="13395" y="156002"/>
                  <a:pt x="17859" y="150019"/>
                </a:cubicBezTo>
                <a:cubicBezTo>
                  <a:pt x="9198" y="143500"/>
                  <a:pt x="3572" y="133142"/>
                  <a:pt x="3572" y="121444"/>
                </a:cubicBezTo>
                <a:cubicBezTo>
                  <a:pt x="3572" y="107647"/>
                  <a:pt x="11430" y="95637"/>
                  <a:pt x="22860" y="89699"/>
                </a:cubicBezTo>
                <a:cubicBezTo>
                  <a:pt x="19690" y="84341"/>
                  <a:pt x="17859" y="78090"/>
                  <a:pt x="17859" y="71438"/>
                </a:cubicBezTo>
                <a:cubicBezTo>
                  <a:pt x="17859" y="51703"/>
                  <a:pt x="33844" y="35719"/>
                  <a:pt x="53578" y="35719"/>
                </a:cubicBezTo>
                <a:lnTo>
                  <a:pt x="53578" y="25003"/>
                </a:lnTo>
                <a:close/>
                <a:moveTo>
                  <a:pt x="175022" y="25003"/>
                </a:moveTo>
                <a:lnTo>
                  <a:pt x="175022" y="35719"/>
                </a:lnTo>
                <a:cubicBezTo>
                  <a:pt x="194756" y="35719"/>
                  <a:pt x="210741" y="51703"/>
                  <a:pt x="210741" y="71438"/>
                </a:cubicBezTo>
                <a:cubicBezTo>
                  <a:pt x="210741" y="78135"/>
                  <a:pt x="208910" y="84386"/>
                  <a:pt x="205740" y="89699"/>
                </a:cubicBezTo>
                <a:cubicBezTo>
                  <a:pt x="217215" y="95637"/>
                  <a:pt x="225028" y="107603"/>
                  <a:pt x="225028" y="121444"/>
                </a:cubicBezTo>
                <a:cubicBezTo>
                  <a:pt x="225028" y="133142"/>
                  <a:pt x="219402" y="143500"/>
                  <a:pt x="210741" y="150019"/>
                </a:cubicBezTo>
                <a:cubicBezTo>
                  <a:pt x="215205" y="156002"/>
                  <a:pt x="217884" y="163413"/>
                  <a:pt x="217884" y="171450"/>
                </a:cubicBezTo>
                <a:cubicBezTo>
                  <a:pt x="217884" y="191185"/>
                  <a:pt x="201900" y="207169"/>
                  <a:pt x="182166" y="207169"/>
                </a:cubicBezTo>
                <a:cubicBezTo>
                  <a:pt x="181853" y="207169"/>
                  <a:pt x="181585" y="207169"/>
                  <a:pt x="181273" y="207169"/>
                </a:cubicBezTo>
                <a:cubicBezTo>
                  <a:pt x="178103" y="219492"/>
                  <a:pt x="166896" y="228600"/>
                  <a:pt x="153591" y="228600"/>
                </a:cubicBezTo>
                <a:lnTo>
                  <a:pt x="139303" y="228600"/>
                </a:lnTo>
                <a:cubicBezTo>
                  <a:pt x="131400" y="228600"/>
                  <a:pt x="125016" y="222215"/>
                  <a:pt x="125016" y="214313"/>
                </a:cubicBezTo>
                <a:lnTo>
                  <a:pt x="125016" y="14288"/>
                </a:lnTo>
                <a:cubicBezTo>
                  <a:pt x="125016" y="6385"/>
                  <a:pt x="131400" y="0"/>
                  <a:pt x="139303" y="0"/>
                </a:cubicBezTo>
                <a:lnTo>
                  <a:pt x="150019" y="0"/>
                </a:lnTo>
                <a:cubicBezTo>
                  <a:pt x="163815" y="0"/>
                  <a:pt x="175022" y="11207"/>
                  <a:pt x="175022" y="25003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18" name="Text 16"/>
          <p:cNvSpPr/>
          <p:nvPr/>
        </p:nvSpPr>
        <p:spPr>
          <a:xfrm>
            <a:off x="7952780" y="3759200"/>
            <a:ext cx="33020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Социјалне вештине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7660680" y="4216400"/>
            <a:ext cx="3581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 Емпатија и разумевање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7660680" y="4572000"/>
            <a:ext cx="3581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 Комуникација и сарадња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7660680" y="4927600"/>
            <a:ext cx="3581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 Решавање конфликата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11551841" y="3556000"/>
            <a:ext cx="3886200" cy="1879600"/>
          </a:xfrm>
          <a:custGeom>
            <a:avLst/>
            <a:gdLst/>
            <a:ahLst/>
            <a:cxnLst/>
            <a:rect l="l" t="t" r="r" b="b"/>
            <a:pathLst>
              <a:path w="3886200" h="1879600">
                <a:moveTo>
                  <a:pt x="152398" y="0"/>
                </a:moveTo>
                <a:lnTo>
                  <a:pt x="3733802" y="0"/>
                </a:lnTo>
                <a:cubicBezTo>
                  <a:pt x="3817969" y="0"/>
                  <a:pt x="3886200" y="68231"/>
                  <a:pt x="3886200" y="152398"/>
                </a:cubicBezTo>
                <a:lnTo>
                  <a:pt x="3886200" y="1727202"/>
                </a:lnTo>
                <a:cubicBezTo>
                  <a:pt x="3886200" y="1811369"/>
                  <a:pt x="3817969" y="1879600"/>
                  <a:pt x="3733802" y="1879600"/>
                </a:cubicBezTo>
                <a:lnTo>
                  <a:pt x="152398" y="1879600"/>
                </a:lnTo>
                <a:cubicBezTo>
                  <a:pt x="68231" y="1879600"/>
                  <a:pt x="0" y="1811369"/>
                  <a:pt x="0" y="1727202"/>
                </a:cubicBezTo>
                <a:lnTo>
                  <a:pt x="0" y="152398"/>
                </a:lnTo>
                <a:cubicBezTo>
                  <a:pt x="0" y="68287"/>
                  <a:pt x="68287" y="0"/>
                  <a:pt x="152398" y="0"/>
                </a:cubicBezTo>
                <a:close/>
              </a:path>
            </a:pathLst>
          </a:custGeom>
          <a:solidFill>
            <a:srgbClr val="3B82F6">
              <a:alpha val="10196"/>
            </a:srgbClr>
          </a:solidFill>
          <a:ln/>
        </p:spPr>
      </p:sp>
      <p:sp>
        <p:nvSpPr>
          <p:cNvPr id="23" name="Shape 21"/>
          <p:cNvSpPr/>
          <p:nvPr/>
        </p:nvSpPr>
        <p:spPr>
          <a:xfrm>
            <a:off x="11786791" y="38227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300" y="228600"/>
                </a:moveTo>
                <a:cubicBezTo>
                  <a:pt x="177384" y="228600"/>
                  <a:pt x="228600" y="177384"/>
                  <a:pt x="228600" y="114300"/>
                </a:cubicBezTo>
                <a:cubicBezTo>
                  <a:pt x="228600" y="51216"/>
                  <a:pt x="177384" y="0"/>
                  <a:pt x="114300" y="0"/>
                </a:cubicBezTo>
                <a:cubicBezTo>
                  <a:pt x="51216" y="0"/>
                  <a:pt x="0" y="51216"/>
                  <a:pt x="0" y="114300"/>
                </a:cubicBezTo>
                <a:cubicBezTo>
                  <a:pt x="0" y="177384"/>
                  <a:pt x="51216" y="228600"/>
                  <a:pt x="114300" y="228600"/>
                </a:cubicBezTo>
                <a:close/>
                <a:moveTo>
                  <a:pt x="73849" y="143723"/>
                </a:moveTo>
                <a:cubicBezTo>
                  <a:pt x="82957" y="156225"/>
                  <a:pt x="97691" y="164306"/>
                  <a:pt x="114300" y="164306"/>
                </a:cubicBezTo>
                <a:cubicBezTo>
                  <a:pt x="130909" y="164306"/>
                  <a:pt x="145643" y="156225"/>
                  <a:pt x="154751" y="143723"/>
                </a:cubicBezTo>
                <a:cubicBezTo>
                  <a:pt x="158234" y="138946"/>
                  <a:pt x="164931" y="137874"/>
                  <a:pt x="169709" y="141357"/>
                </a:cubicBezTo>
                <a:cubicBezTo>
                  <a:pt x="174486" y="144840"/>
                  <a:pt x="175558" y="151537"/>
                  <a:pt x="172075" y="156314"/>
                </a:cubicBezTo>
                <a:cubicBezTo>
                  <a:pt x="159082" y="174129"/>
                  <a:pt x="138053" y="185738"/>
                  <a:pt x="114300" y="185738"/>
                </a:cubicBezTo>
                <a:cubicBezTo>
                  <a:pt x="90547" y="185738"/>
                  <a:pt x="69518" y="174129"/>
                  <a:pt x="56525" y="156314"/>
                </a:cubicBezTo>
                <a:cubicBezTo>
                  <a:pt x="53042" y="151537"/>
                  <a:pt x="54114" y="144840"/>
                  <a:pt x="58891" y="141357"/>
                </a:cubicBezTo>
                <a:cubicBezTo>
                  <a:pt x="63669" y="137874"/>
                  <a:pt x="70366" y="138946"/>
                  <a:pt x="73849" y="143723"/>
                </a:cubicBezTo>
                <a:close/>
                <a:moveTo>
                  <a:pt x="64294" y="92869"/>
                </a:moveTo>
                <a:cubicBezTo>
                  <a:pt x="64294" y="84983"/>
                  <a:pt x="70696" y="78581"/>
                  <a:pt x="78581" y="78581"/>
                </a:cubicBezTo>
                <a:cubicBezTo>
                  <a:pt x="86467" y="78581"/>
                  <a:pt x="92869" y="84983"/>
                  <a:pt x="92869" y="92869"/>
                </a:cubicBezTo>
                <a:cubicBezTo>
                  <a:pt x="92869" y="100754"/>
                  <a:pt x="86467" y="107156"/>
                  <a:pt x="78581" y="107156"/>
                </a:cubicBezTo>
                <a:cubicBezTo>
                  <a:pt x="70696" y="107156"/>
                  <a:pt x="64294" y="100754"/>
                  <a:pt x="64294" y="92869"/>
                </a:cubicBezTo>
                <a:close/>
                <a:moveTo>
                  <a:pt x="150019" y="78581"/>
                </a:moveTo>
                <a:cubicBezTo>
                  <a:pt x="157904" y="78581"/>
                  <a:pt x="164306" y="84983"/>
                  <a:pt x="164306" y="92869"/>
                </a:cubicBezTo>
                <a:cubicBezTo>
                  <a:pt x="164306" y="100754"/>
                  <a:pt x="157904" y="107156"/>
                  <a:pt x="150019" y="107156"/>
                </a:cubicBezTo>
                <a:cubicBezTo>
                  <a:pt x="142133" y="107156"/>
                  <a:pt x="135731" y="100754"/>
                  <a:pt x="135731" y="92869"/>
                </a:cubicBezTo>
                <a:cubicBezTo>
                  <a:pt x="135731" y="84983"/>
                  <a:pt x="142133" y="78581"/>
                  <a:pt x="150019" y="78581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24" name="Text 22"/>
          <p:cNvSpPr/>
          <p:nvPr/>
        </p:nvSpPr>
        <p:spPr>
          <a:xfrm>
            <a:off x="12047141" y="3759200"/>
            <a:ext cx="33020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Емоционалне вештине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11755041" y="4216400"/>
            <a:ext cx="3581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 Самосвест и саморегулација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11755041" y="4572000"/>
            <a:ext cx="3581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 Управљање стресом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11755041" y="4927600"/>
            <a:ext cx="3581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 Мотивација и оптимизам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7152680" y="5943600"/>
            <a:ext cx="8597900" cy="2540000"/>
          </a:xfrm>
          <a:custGeom>
            <a:avLst/>
            <a:gdLst/>
            <a:ahLst/>
            <a:cxnLst/>
            <a:rect l="l" t="t" r="r" b="b"/>
            <a:pathLst>
              <a:path w="8597900" h="2540000">
                <a:moveTo>
                  <a:pt x="203200" y="0"/>
                </a:moveTo>
                <a:lnTo>
                  <a:pt x="8394700" y="0"/>
                </a:lnTo>
                <a:cubicBezTo>
                  <a:pt x="8506849" y="0"/>
                  <a:pt x="8597900" y="91051"/>
                  <a:pt x="8597900" y="203200"/>
                </a:cubicBezTo>
                <a:lnTo>
                  <a:pt x="8597900" y="2336800"/>
                </a:lnTo>
                <a:cubicBezTo>
                  <a:pt x="8597900" y="2448949"/>
                  <a:pt x="8506849" y="2540000"/>
                  <a:pt x="8394700" y="2540000"/>
                </a:cubicBezTo>
                <a:lnTo>
                  <a:pt x="203200" y="2540000"/>
                </a:lnTo>
                <a:cubicBezTo>
                  <a:pt x="91051" y="2540000"/>
                  <a:pt x="0" y="2448949"/>
                  <a:pt x="0" y="2336800"/>
                </a:cubicBezTo>
                <a:lnTo>
                  <a:pt x="0" y="203200"/>
                </a:lnTo>
                <a:cubicBezTo>
                  <a:pt x="0" y="91051"/>
                  <a:pt x="91051" y="0"/>
                  <a:pt x="2032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90500" dist="1270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7495580" y="62992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85904" y="0"/>
                </a:moveTo>
                <a:lnTo>
                  <a:pt x="219254" y="0"/>
                </a:lnTo>
                <a:cubicBezTo>
                  <a:pt x="235029" y="0"/>
                  <a:pt x="247888" y="12978"/>
                  <a:pt x="247293" y="28694"/>
                </a:cubicBezTo>
                <a:cubicBezTo>
                  <a:pt x="247174" y="31849"/>
                  <a:pt x="247055" y="35004"/>
                  <a:pt x="246876" y="38100"/>
                </a:cubicBezTo>
                <a:lnTo>
                  <a:pt x="276404" y="38100"/>
                </a:lnTo>
                <a:cubicBezTo>
                  <a:pt x="291941" y="38100"/>
                  <a:pt x="305633" y="50959"/>
                  <a:pt x="304443" y="67747"/>
                </a:cubicBezTo>
                <a:cubicBezTo>
                  <a:pt x="299978" y="129480"/>
                  <a:pt x="268426" y="163413"/>
                  <a:pt x="234196" y="181154"/>
                </a:cubicBezTo>
                <a:cubicBezTo>
                  <a:pt x="224790" y="186035"/>
                  <a:pt x="215205" y="189667"/>
                  <a:pt x="206097" y="192345"/>
                </a:cubicBezTo>
                <a:cubicBezTo>
                  <a:pt x="194072" y="209371"/>
                  <a:pt x="181570" y="218361"/>
                  <a:pt x="171629" y="223183"/>
                </a:cubicBezTo>
                <a:lnTo>
                  <a:pt x="171629" y="266700"/>
                </a:lnTo>
                <a:lnTo>
                  <a:pt x="209729" y="266700"/>
                </a:lnTo>
                <a:cubicBezTo>
                  <a:pt x="220266" y="266700"/>
                  <a:pt x="228779" y="275213"/>
                  <a:pt x="228779" y="285750"/>
                </a:cubicBezTo>
                <a:cubicBezTo>
                  <a:pt x="228779" y="296287"/>
                  <a:pt x="220266" y="304800"/>
                  <a:pt x="209729" y="304800"/>
                </a:cubicBezTo>
                <a:lnTo>
                  <a:pt x="95429" y="304800"/>
                </a:lnTo>
                <a:cubicBezTo>
                  <a:pt x="84892" y="304800"/>
                  <a:pt x="76379" y="296287"/>
                  <a:pt x="76379" y="285750"/>
                </a:cubicBezTo>
                <a:cubicBezTo>
                  <a:pt x="76379" y="275213"/>
                  <a:pt x="84892" y="266700"/>
                  <a:pt x="95429" y="266700"/>
                </a:cubicBezTo>
                <a:lnTo>
                  <a:pt x="133529" y="266700"/>
                </a:lnTo>
                <a:lnTo>
                  <a:pt x="133529" y="223183"/>
                </a:lnTo>
                <a:cubicBezTo>
                  <a:pt x="124004" y="218599"/>
                  <a:pt x="112157" y="210086"/>
                  <a:pt x="100608" y="194429"/>
                </a:cubicBezTo>
                <a:cubicBezTo>
                  <a:pt x="89654" y="191572"/>
                  <a:pt x="77748" y="187226"/>
                  <a:pt x="66139" y="180677"/>
                </a:cubicBezTo>
                <a:cubicBezTo>
                  <a:pt x="33933" y="162639"/>
                  <a:pt x="4882" y="128647"/>
                  <a:pt x="714" y="67627"/>
                </a:cubicBezTo>
                <a:cubicBezTo>
                  <a:pt x="-417" y="50899"/>
                  <a:pt x="13216" y="38040"/>
                  <a:pt x="28754" y="38040"/>
                </a:cubicBezTo>
                <a:lnTo>
                  <a:pt x="58281" y="38040"/>
                </a:lnTo>
                <a:cubicBezTo>
                  <a:pt x="58103" y="34945"/>
                  <a:pt x="57983" y="31849"/>
                  <a:pt x="57864" y="28635"/>
                </a:cubicBezTo>
                <a:cubicBezTo>
                  <a:pt x="57269" y="12859"/>
                  <a:pt x="70128" y="-60"/>
                  <a:pt x="85904" y="-60"/>
                </a:cubicBezTo>
                <a:close/>
                <a:moveTo>
                  <a:pt x="60424" y="66675"/>
                </a:moveTo>
                <a:lnTo>
                  <a:pt x="29230" y="66675"/>
                </a:lnTo>
                <a:cubicBezTo>
                  <a:pt x="32921" y="117098"/>
                  <a:pt x="56078" y="142339"/>
                  <a:pt x="79950" y="155734"/>
                </a:cubicBezTo>
                <a:cubicBezTo>
                  <a:pt x="71378" y="133529"/>
                  <a:pt x="64294" y="104537"/>
                  <a:pt x="60424" y="66675"/>
                </a:cubicBezTo>
                <a:close/>
                <a:moveTo>
                  <a:pt x="226219" y="152876"/>
                </a:moveTo>
                <a:cubicBezTo>
                  <a:pt x="250329" y="138708"/>
                  <a:pt x="272117" y="113526"/>
                  <a:pt x="275808" y="66675"/>
                </a:cubicBezTo>
                <a:lnTo>
                  <a:pt x="244673" y="66675"/>
                </a:lnTo>
                <a:cubicBezTo>
                  <a:pt x="240983" y="102930"/>
                  <a:pt x="234315" y="131088"/>
                  <a:pt x="226219" y="152876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0" name="Text 28"/>
          <p:cNvSpPr/>
          <p:nvPr/>
        </p:nvSpPr>
        <p:spPr>
          <a:xfrm>
            <a:off x="7838480" y="6248400"/>
            <a:ext cx="77597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Значај за образовање</a:t>
            </a: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7457480" y="6858000"/>
            <a:ext cx="2565400" cy="1320800"/>
          </a:xfrm>
          <a:custGeom>
            <a:avLst/>
            <a:gdLst/>
            <a:ahLst/>
            <a:cxnLst/>
            <a:rect l="l" t="t" r="r" b="b"/>
            <a:pathLst>
              <a:path w="2565400" h="1320800">
                <a:moveTo>
                  <a:pt x="152394" y="0"/>
                </a:moveTo>
                <a:lnTo>
                  <a:pt x="2413006" y="0"/>
                </a:lnTo>
                <a:cubicBezTo>
                  <a:pt x="2497171" y="0"/>
                  <a:pt x="2565400" y="68229"/>
                  <a:pt x="2565400" y="152394"/>
                </a:cubicBezTo>
                <a:lnTo>
                  <a:pt x="2565400" y="1168406"/>
                </a:lnTo>
                <a:cubicBezTo>
                  <a:pt x="2565400" y="1252571"/>
                  <a:pt x="2497171" y="1320800"/>
                  <a:pt x="2413006" y="1320800"/>
                </a:cubicBezTo>
                <a:lnTo>
                  <a:pt x="152394" y="1320800"/>
                </a:lnTo>
                <a:cubicBezTo>
                  <a:pt x="68229" y="1320800"/>
                  <a:pt x="0" y="1252571"/>
                  <a:pt x="0" y="1168406"/>
                </a:cubicBezTo>
                <a:lnTo>
                  <a:pt x="0" y="152394"/>
                </a:lnTo>
                <a:cubicBezTo>
                  <a:pt x="0" y="68285"/>
                  <a:pt x="68285" y="0"/>
                  <a:pt x="152394" y="0"/>
                </a:cubicBezTo>
                <a:close/>
              </a:path>
            </a:pathLst>
          </a:custGeom>
          <a:solidFill>
            <a:srgbClr val="22C55E">
              <a:alpha val="10196"/>
            </a:srgbClr>
          </a:solidFill>
          <a:ln/>
        </p:spPr>
      </p:sp>
      <p:sp>
        <p:nvSpPr>
          <p:cNvPr id="32" name="Shape 30"/>
          <p:cNvSpPr/>
          <p:nvPr/>
        </p:nvSpPr>
        <p:spPr>
          <a:xfrm>
            <a:off x="8566150" y="7010400"/>
            <a:ext cx="342900" cy="304800"/>
          </a:xfrm>
          <a:custGeom>
            <a:avLst/>
            <a:gdLst/>
            <a:ahLst/>
            <a:cxnLst/>
            <a:rect l="l" t="t" r="r" b="b"/>
            <a:pathLst>
              <a:path w="342900" h="304800">
                <a:moveTo>
                  <a:pt x="28575" y="116562"/>
                </a:moveTo>
                <a:lnTo>
                  <a:pt x="153114" y="167819"/>
                </a:lnTo>
                <a:cubicBezTo>
                  <a:pt x="158948" y="170200"/>
                  <a:pt x="165140" y="171450"/>
                  <a:pt x="171450" y="171450"/>
                </a:cubicBezTo>
                <a:cubicBezTo>
                  <a:pt x="177760" y="171450"/>
                  <a:pt x="183952" y="170200"/>
                  <a:pt x="189786" y="167819"/>
                </a:cubicBezTo>
                <a:lnTo>
                  <a:pt x="334089" y="108406"/>
                </a:lnTo>
                <a:cubicBezTo>
                  <a:pt x="339447" y="106204"/>
                  <a:pt x="342900" y="101025"/>
                  <a:pt x="342900" y="95250"/>
                </a:cubicBezTo>
                <a:cubicBezTo>
                  <a:pt x="342900" y="89475"/>
                  <a:pt x="339447" y="84296"/>
                  <a:pt x="334089" y="82094"/>
                </a:cubicBezTo>
                <a:lnTo>
                  <a:pt x="189786" y="22681"/>
                </a:lnTo>
                <a:cubicBezTo>
                  <a:pt x="183952" y="20300"/>
                  <a:pt x="177760" y="19050"/>
                  <a:pt x="171450" y="19050"/>
                </a:cubicBezTo>
                <a:cubicBezTo>
                  <a:pt x="165140" y="19050"/>
                  <a:pt x="158948" y="20300"/>
                  <a:pt x="153114" y="22681"/>
                </a:cubicBezTo>
                <a:lnTo>
                  <a:pt x="8811" y="82094"/>
                </a:lnTo>
                <a:cubicBezTo>
                  <a:pt x="3453" y="84296"/>
                  <a:pt x="0" y="89475"/>
                  <a:pt x="0" y="95250"/>
                </a:cubicBezTo>
                <a:lnTo>
                  <a:pt x="0" y="271463"/>
                </a:lnTo>
                <a:cubicBezTo>
                  <a:pt x="0" y="279380"/>
                  <a:pt x="6370" y="285750"/>
                  <a:pt x="14288" y="285750"/>
                </a:cubicBezTo>
                <a:cubicBezTo>
                  <a:pt x="22205" y="285750"/>
                  <a:pt x="28575" y="279380"/>
                  <a:pt x="28575" y="271463"/>
                </a:cubicBezTo>
                <a:lnTo>
                  <a:pt x="28575" y="116562"/>
                </a:lnTo>
                <a:close/>
                <a:moveTo>
                  <a:pt x="57150" y="159246"/>
                </a:moveTo>
                <a:lnTo>
                  <a:pt x="57150" y="228600"/>
                </a:lnTo>
                <a:cubicBezTo>
                  <a:pt x="57150" y="260152"/>
                  <a:pt x="108347" y="285750"/>
                  <a:pt x="171450" y="285750"/>
                </a:cubicBezTo>
                <a:cubicBezTo>
                  <a:pt x="234553" y="285750"/>
                  <a:pt x="285750" y="260152"/>
                  <a:pt x="285750" y="228600"/>
                </a:cubicBezTo>
                <a:lnTo>
                  <a:pt x="285750" y="159187"/>
                </a:lnTo>
                <a:lnTo>
                  <a:pt x="200680" y="194250"/>
                </a:lnTo>
                <a:cubicBezTo>
                  <a:pt x="191393" y="198060"/>
                  <a:pt x="181511" y="200025"/>
                  <a:pt x="171450" y="200025"/>
                </a:cubicBezTo>
                <a:cubicBezTo>
                  <a:pt x="161389" y="200025"/>
                  <a:pt x="151507" y="198060"/>
                  <a:pt x="142220" y="194250"/>
                </a:cubicBezTo>
                <a:lnTo>
                  <a:pt x="57150" y="159187"/>
                </a:ln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3" name="Text 31"/>
          <p:cNvSpPr/>
          <p:nvPr/>
        </p:nvSpPr>
        <p:spPr>
          <a:xfrm>
            <a:off x="7559080" y="7416800"/>
            <a:ext cx="23622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Бољи академски резултати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10170120" y="6858000"/>
            <a:ext cx="2565400" cy="1320800"/>
          </a:xfrm>
          <a:custGeom>
            <a:avLst/>
            <a:gdLst/>
            <a:ahLst/>
            <a:cxnLst/>
            <a:rect l="l" t="t" r="r" b="b"/>
            <a:pathLst>
              <a:path w="2565400" h="1320800">
                <a:moveTo>
                  <a:pt x="152394" y="0"/>
                </a:moveTo>
                <a:lnTo>
                  <a:pt x="2413006" y="0"/>
                </a:lnTo>
                <a:cubicBezTo>
                  <a:pt x="2497171" y="0"/>
                  <a:pt x="2565400" y="68229"/>
                  <a:pt x="2565400" y="152394"/>
                </a:cubicBezTo>
                <a:lnTo>
                  <a:pt x="2565400" y="1168406"/>
                </a:lnTo>
                <a:cubicBezTo>
                  <a:pt x="2565400" y="1252571"/>
                  <a:pt x="2497171" y="1320800"/>
                  <a:pt x="2413006" y="1320800"/>
                </a:cubicBezTo>
                <a:lnTo>
                  <a:pt x="152394" y="1320800"/>
                </a:lnTo>
                <a:cubicBezTo>
                  <a:pt x="68229" y="1320800"/>
                  <a:pt x="0" y="1252571"/>
                  <a:pt x="0" y="1168406"/>
                </a:cubicBezTo>
                <a:lnTo>
                  <a:pt x="0" y="152394"/>
                </a:lnTo>
                <a:cubicBezTo>
                  <a:pt x="0" y="68285"/>
                  <a:pt x="68285" y="0"/>
                  <a:pt x="152394" y="0"/>
                </a:cubicBezTo>
                <a:close/>
              </a:path>
            </a:pathLst>
          </a:custGeom>
          <a:solidFill>
            <a:srgbClr val="3B82F6">
              <a:alpha val="10196"/>
            </a:srgbClr>
          </a:solidFill>
          <a:ln/>
        </p:spPr>
      </p:sp>
      <p:sp>
        <p:nvSpPr>
          <p:cNvPr id="35" name="Shape 33"/>
          <p:cNvSpPr/>
          <p:nvPr/>
        </p:nvSpPr>
        <p:spPr>
          <a:xfrm>
            <a:off x="11259741" y="7010400"/>
            <a:ext cx="381000" cy="304800"/>
          </a:xfrm>
          <a:custGeom>
            <a:avLst/>
            <a:gdLst/>
            <a:ahLst/>
            <a:cxnLst/>
            <a:rect l="l" t="t" r="r" b="b"/>
            <a:pathLst>
              <a:path w="381000" h="304800">
                <a:moveTo>
                  <a:pt x="190500" y="9525"/>
                </a:moveTo>
                <a:cubicBezTo>
                  <a:pt x="224670" y="9525"/>
                  <a:pt x="252413" y="37267"/>
                  <a:pt x="252413" y="71438"/>
                </a:cubicBezTo>
                <a:cubicBezTo>
                  <a:pt x="252413" y="105608"/>
                  <a:pt x="224670" y="133350"/>
                  <a:pt x="190500" y="133350"/>
                </a:cubicBezTo>
                <a:cubicBezTo>
                  <a:pt x="156330" y="133350"/>
                  <a:pt x="128588" y="105608"/>
                  <a:pt x="128588" y="71438"/>
                </a:cubicBezTo>
                <a:cubicBezTo>
                  <a:pt x="128588" y="37267"/>
                  <a:pt x="156330" y="9525"/>
                  <a:pt x="190500" y="9525"/>
                </a:cubicBezTo>
                <a:close/>
                <a:moveTo>
                  <a:pt x="57150" y="52388"/>
                </a:moveTo>
                <a:cubicBezTo>
                  <a:pt x="80806" y="52388"/>
                  <a:pt x="100013" y="71594"/>
                  <a:pt x="100013" y="95250"/>
                </a:cubicBezTo>
                <a:cubicBezTo>
                  <a:pt x="100013" y="118906"/>
                  <a:pt x="80806" y="138113"/>
                  <a:pt x="57150" y="138113"/>
                </a:cubicBezTo>
                <a:cubicBezTo>
                  <a:pt x="33494" y="138113"/>
                  <a:pt x="14288" y="118906"/>
                  <a:pt x="14288" y="95250"/>
                </a:cubicBezTo>
                <a:cubicBezTo>
                  <a:pt x="14288" y="71594"/>
                  <a:pt x="33494" y="52388"/>
                  <a:pt x="57150" y="52388"/>
                </a:cubicBezTo>
                <a:close/>
                <a:moveTo>
                  <a:pt x="0" y="247650"/>
                </a:moveTo>
                <a:cubicBezTo>
                  <a:pt x="0" y="205561"/>
                  <a:pt x="34111" y="171450"/>
                  <a:pt x="76200" y="171450"/>
                </a:cubicBezTo>
                <a:cubicBezTo>
                  <a:pt x="83820" y="171450"/>
                  <a:pt x="91202" y="172581"/>
                  <a:pt x="98167" y="174665"/>
                </a:cubicBezTo>
                <a:cubicBezTo>
                  <a:pt x="78581" y="196572"/>
                  <a:pt x="66675" y="225504"/>
                  <a:pt x="66675" y="257175"/>
                </a:cubicBezTo>
                <a:lnTo>
                  <a:pt x="66675" y="266700"/>
                </a:lnTo>
                <a:cubicBezTo>
                  <a:pt x="66675" y="273487"/>
                  <a:pt x="68104" y="279916"/>
                  <a:pt x="70664" y="285750"/>
                </a:cubicBezTo>
                <a:lnTo>
                  <a:pt x="19050" y="285750"/>
                </a:lnTo>
                <a:cubicBezTo>
                  <a:pt x="8513" y="285750"/>
                  <a:pt x="0" y="277237"/>
                  <a:pt x="0" y="266700"/>
                </a:cubicBezTo>
                <a:lnTo>
                  <a:pt x="0" y="247650"/>
                </a:lnTo>
                <a:close/>
                <a:moveTo>
                  <a:pt x="310336" y="285750"/>
                </a:moveTo>
                <a:cubicBezTo>
                  <a:pt x="312896" y="279916"/>
                  <a:pt x="314325" y="273487"/>
                  <a:pt x="314325" y="266700"/>
                </a:cubicBezTo>
                <a:lnTo>
                  <a:pt x="314325" y="257175"/>
                </a:lnTo>
                <a:cubicBezTo>
                  <a:pt x="314325" y="225504"/>
                  <a:pt x="302419" y="196572"/>
                  <a:pt x="282833" y="174665"/>
                </a:cubicBezTo>
                <a:cubicBezTo>
                  <a:pt x="289798" y="172581"/>
                  <a:pt x="297180" y="171450"/>
                  <a:pt x="304800" y="171450"/>
                </a:cubicBezTo>
                <a:cubicBezTo>
                  <a:pt x="346889" y="171450"/>
                  <a:pt x="381000" y="205561"/>
                  <a:pt x="381000" y="247650"/>
                </a:cubicBezTo>
                <a:lnTo>
                  <a:pt x="381000" y="266700"/>
                </a:lnTo>
                <a:cubicBezTo>
                  <a:pt x="381000" y="277237"/>
                  <a:pt x="372487" y="285750"/>
                  <a:pt x="361950" y="285750"/>
                </a:cubicBezTo>
                <a:lnTo>
                  <a:pt x="310336" y="285750"/>
                </a:lnTo>
                <a:close/>
                <a:moveTo>
                  <a:pt x="280987" y="95250"/>
                </a:moveTo>
                <a:cubicBezTo>
                  <a:pt x="280987" y="71594"/>
                  <a:pt x="300194" y="52388"/>
                  <a:pt x="323850" y="52388"/>
                </a:cubicBezTo>
                <a:cubicBezTo>
                  <a:pt x="347506" y="52388"/>
                  <a:pt x="366712" y="71594"/>
                  <a:pt x="366712" y="95250"/>
                </a:cubicBezTo>
                <a:cubicBezTo>
                  <a:pt x="366712" y="118906"/>
                  <a:pt x="347506" y="138113"/>
                  <a:pt x="323850" y="138113"/>
                </a:cubicBezTo>
                <a:cubicBezTo>
                  <a:pt x="300194" y="138113"/>
                  <a:pt x="280987" y="118906"/>
                  <a:pt x="280987" y="95250"/>
                </a:cubicBezTo>
                <a:close/>
                <a:moveTo>
                  <a:pt x="95250" y="257175"/>
                </a:moveTo>
                <a:cubicBezTo>
                  <a:pt x="95250" y="204549"/>
                  <a:pt x="137874" y="161925"/>
                  <a:pt x="190500" y="161925"/>
                </a:cubicBezTo>
                <a:cubicBezTo>
                  <a:pt x="243126" y="161925"/>
                  <a:pt x="285750" y="204549"/>
                  <a:pt x="285750" y="257175"/>
                </a:cubicBezTo>
                <a:lnTo>
                  <a:pt x="285750" y="266700"/>
                </a:lnTo>
                <a:cubicBezTo>
                  <a:pt x="285750" y="277237"/>
                  <a:pt x="277237" y="285750"/>
                  <a:pt x="266700" y="285750"/>
                </a:cubicBezTo>
                <a:lnTo>
                  <a:pt x="114300" y="285750"/>
                </a:lnTo>
                <a:cubicBezTo>
                  <a:pt x="103763" y="285750"/>
                  <a:pt x="95250" y="277237"/>
                  <a:pt x="95250" y="266700"/>
                </a:cubicBezTo>
                <a:lnTo>
                  <a:pt x="95250" y="257175"/>
                </a:ln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36" name="Text 34"/>
          <p:cNvSpPr/>
          <p:nvPr/>
        </p:nvSpPr>
        <p:spPr>
          <a:xfrm>
            <a:off x="10271720" y="7416800"/>
            <a:ext cx="23622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Позитивнији односи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12882761" y="6858000"/>
            <a:ext cx="2565400" cy="1320800"/>
          </a:xfrm>
          <a:custGeom>
            <a:avLst/>
            <a:gdLst/>
            <a:ahLst/>
            <a:cxnLst/>
            <a:rect l="l" t="t" r="r" b="b"/>
            <a:pathLst>
              <a:path w="2565400" h="1320800">
                <a:moveTo>
                  <a:pt x="152394" y="0"/>
                </a:moveTo>
                <a:lnTo>
                  <a:pt x="2413006" y="0"/>
                </a:lnTo>
                <a:cubicBezTo>
                  <a:pt x="2497171" y="0"/>
                  <a:pt x="2565400" y="68229"/>
                  <a:pt x="2565400" y="152394"/>
                </a:cubicBezTo>
                <a:lnTo>
                  <a:pt x="2565400" y="1168406"/>
                </a:lnTo>
                <a:cubicBezTo>
                  <a:pt x="2565400" y="1252571"/>
                  <a:pt x="2497171" y="1320800"/>
                  <a:pt x="2413006" y="1320800"/>
                </a:cubicBezTo>
                <a:lnTo>
                  <a:pt x="152394" y="1320800"/>
                </a:lnTo>
                <a:cubicBezTo>
                  <a:pt x="68229" y="1320800"/>
                  <a:pt x="0" y="1252571"/>
                  <a:pt x="0" y="1168406"/>
                </a:cubicBezTo>
                <a:lnTo>
                  <a:pt x="0" y="152394"/>
                </a:lnTo>
                <a:cubicBezTo>
                  <a:pt x="0" y="68285"/>
                  <a:pt x="68285" y="0"/>
                  <a:pt x="152394" y="0"/>
                </a:cubicBezTo>
                <a:close/>
              </a:path>
            </a:pathLst>
          </a:custGeom>
          <a:solidFill>
            <a:srgbClr val="F59E0B">
              <a:alpha val="10196"/>
            </a:srgbClr>
          </a:solidFill>
          <a:ln/>
        </p:spPr>
      </p:sp>
      <p:sp>
        <p:nvSpPr>
          <p:cNvPr id="38" name="Shape 36"/>
          <p:cNvSpPr/>
          <p:nvPr/>
        </p:nvSpPr>
        <p:spPr>
          <a:xfrm>
            <a:off x="14010481" y="70104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43470" y="51852"/>
                </a:moveTo>
                <a:lnTo>
                  <a:pt x="152400" y="64175"/>
                </a:lnTo>
                <a:lnTo>
                  <a:pt x="161330" y="51852"/>
                </a:lnTo>
                <a:cubicBezTo>
                  <a:pt x="176212" y="31254"/>
                  <a:pt x="200144" y="19050"/>
                  <a:pt x="225564" y="19050"/>
                </a:cubicBezTo>
                <a:cubicBezTo>
                  <a:pt x="269319" y="19050"/>
                  <a:pt x="304800" y="54531"/>
                  <a:pt x="304800" y="98286"/>
                </a:cubicBezTo>
                <a:lnTo>
                  <a:pt x="304800" y="99834"/>
                </a:lnTo>
                <a:cubicBezTo>
                  <a:pt x="304800" y="166628"/>
                  <a:pt x="221516" y="244197"/>
                  <a:pt x="178058" y="277356"/>
                </a:cubicBezTo>
                <a:cubicBezTo>
                  <a:pt x="170676" y="282952"/>
                  <a:pt x="161627" y="285750"/>
                  <a:pt x="152400" y="285750"/>
                </a:cubicBezTo>
                <a:cubicBezTo>
                  <a:pt x="143173" y="285750"/>
                  <a:pt x="134064" y="283012"/>
                  <a:pt x="126742" y="277356"/>
                </a:cubicBezTo>
                <a:cubicBezTo>
                  <a:pt x="83284" y="244197"/>
                  <a:pt x="0" y="166628"/>
                  <a:pt x="0" y="99834"/>
                </a:cubicBezTo>
                <a:lnTo>
                  <a:pt x="0" y="98286"/>
                </a:lnTo>
                <a:cubicBezTo>
                  <a:pt x="0" y="54531"/>
                  <a:pt x="35481" y="19050"/>
                  <a:pt x="79236" y="19050"/>
                </a:cubicBezTo>
                <a:cubicBezTo>
                  <a:pt x="104656" y="19050"/>
                  <a:pt x="128588" y="31254"/>
                  <a:pt x="143470" y="51852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9" name="Text 37"/>
          <p:cNvSpPr/>
          <p:nvPr/>
        </p:nvSpPr>
        <p:spPr>
          <a:xfrm>
            <a:off x="12984361" y="7416800"/>
            <a:ext cx="23622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Ментално здравље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E3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0" y="0"/>
                </a:moveTo>
                <a:lnTo>
                  <a:pt x="16256000" y="0"/>
                </a:lnTo>
                <a:lnTo>
                  <a:pt x="16256000" y="9144000"/>
                </a:lnTo>
                <a:lnTo>
                  <a:pt x="0" y="9144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1E3A8A"/>
              </a:gs>
              <a:gs pos="50000">
                <a:srgbClr val="1E40AF"/>
              </a:gs>
              <a:gs pos="100000">
                <a:srgbClr val="3B82F6"/>
              </a:gs>
            </a:gsLst>
            <a:lin ang="2700000" scaled="1"/>
          </a:gradFill>
          <a:ln/>
        </p:spPr>
      </p:sp>
      <p:sp>
        <p:nvSpPr>
          <p:cNvPr id="3" name="Shape 1"/>
          <p:cNvSpPr/>
          <p:nvPr/>
        </p:nvSpPr>
        <p:spPr>
          <a:xfrm>
            <a:off x="508000" y="508000"/>
            <a:ext cx="1879600" cy="508000"/>
          </a:xfrm>
          <a:custGeom>
            <a:avLst/>
            <a:gdLst/>
            <a:ahLst/>
            <a:cxnLst/>
            <a:rect l="l" t="t" r="r" b="b"/>
            <a:pathLst>
              <a:path w="1879600" h="508000">
                <a:moveTo>
                  <a:pt x="254000" y="0"/>
                </a:moveTo>
                <a:lnTo>
                  <a:pt x="1625600" y="0"/>
                </a:lnTo>
                <a:cubicBezTo>
                  <a:pt x="1765786" y="0"/>
                  <a:pt x="1879600" y="113814"/>
                  <a:pt x="1879600" y="254000"/>
                </a:cubicBezTo>
                <a:lnTo>
                  <a:pt x="1879600" y="254000"/>
                </a:lnTo>
                <a:cubicBezTo>
                  <a:pt x="1879600" y="394186"/>
                  <a:pt x="1765786" y="508000"/>
                  <a:pt x="1625600" y="508000"/>
                </a:cubicBezTo>
                <a:lnTo>
                  <a:pt x="254000" y="508000"/>
                </a:lnTo>
                <a:cubicBezTo>
                  <a:pt x="113814" y="508000"/>
                  <a:pt x="0" y="394186"/>
                  <a:pt x="0" y="254000"/>
                </a:cubicBezTo>
                <a:lnTo>
                  <a:pt x="0" y="254000"/>
                </a:lnTo>
                <a:cubicBezTo>
                  <a:pt x="0" y="113814"/>
                  <a:pt x="113814" y="0"/>
                  <a:pt x="254000" y="0"/>
                </a:cubicBezTo>
                <a:close/>
              </a:path>
            </a:pathLst>
          </a:custGeom>
          <a:solidFill>
            <a:srgbClr val="F59E0B">
              <a:alpha val="20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736600" y="6604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101600" y="0"/>
                </a:moveTo>
                <a:cubicBezTo>
                  <a:pt x="107434" y="0"/>
                  <a:pt x="112792" y="3215"/>
                  <a:pt x="115570" y="8334"/>
                </a:cubicBezTo>
                <a:lnTo>
                  <a:pt x="201295" y="167084"/>
                </a:lnTo>
                <a:cubicBezTo>
                  <a:pt x="203954" y="172006"/>
                  <a:pt x="203835" y="177959"/>
                  <a:pt x="200978" y="182761"/>
                </a:cubicBezTo>
                <a:cubicBezTo>
                  <a:pt x="198120" y="187563"/>
                  <a:pt x="192921" y="190500"/>
                  <a:pt x="187325" y="190500"/>
                </a:cubicBezTo>
                <a:lnTo>
                  <a:pt x="15875" y="190500"/>
                </a:lnTo>
                <a:cubicBezTo>
                  <a:pt x="10279" y="190500"/>
                  <a:pt x="5120" y="187563"/>
                  <a:pt x="2223" y="182761"/>
                </a:cubicBezTo>
                <a:cubicBezTo>
                  <a:pt x="-675" y="177959"/>
                  <a:pt x="-754" y="172006"/>
                  <a:pt x="1905" y="167084"/>
                </a:cubicBezTo>
                <a:lnTo>
                  <a:pt x="87630" y="8334"/>
                </a:lnTo>
                <a:cubicBezTo>
                  <a:pt x="90408" y="3215"/>
                  <a:pt x="95766" y="0"/>
                  <a:pt x="101600" y="0"/>
                </a:cubicBezTo>
                <a:close/>
                <a:moveTo>
                  <a:pt x="101600" y="66675"/>
                </a:moveTo>
                <a:cubicBezTo>
                  <a:pt x="96322" y="66675"/>
                  <a:pt x="92075" y="70922"/>
                  <a:pt x="92075" y="76200"/>
                </a:cubicBezTo>
                <a:lnTo>
                  <a:pt x="92075" y="120650"/>
                </a:lnTo>
                <a:cubicBezTo>
                  <a:pt x="92075" y="125928"/>
                  <a:pt x="96322" y="130175"/>
                  <a:pt x="101600" y="130175"/>
                </a:cubicBezTo>
                <a:cubicBezTo>
                  <a:pt x="106878" y="130175"/>
                  <a:pt x="111125" y="125928"/>
                  <a:pt x="111125" y="120650"/>
                </a:cubicBezTo>
                <a:lnTo>
                  <a:pt x="111125" y="76200"/>
                </a:lnTo>
                <a:cubicBezTo>
                  <a:pt x="111125" y="70922"/>
                  <a:pt x="106878" y="66675"/>
                  <a:pt x="101600" y="66675"/>
                </a:cubicBezTo>
                <a:close/>
                <a:moveTo>
                  <a:pt x="112197" y="152400"/>
                </a:moveTo>
                <a:cubicBezTo>
                  <a:pt x="112438" y="148467"/>
                  <a:pt x="110476" y="144724"/>
                  <a:pt x="107104" y="142685"/>
                </a:cubicBezTo>
                <a:cubicBezTo>
                  <a:pt x="103732" y="140645"/>
                  <a:pt x="99507" y="140645"/>
                  <a:pt x="96135" y="142685"/>
                </a:cubicBezTo>
                <a:cubicBezTo>
                  <a:pt x="92764" y="144724"/>
                  <a:pt x="90802" y="148467"/>
                  <a:pt x="91043" y="152400"/>
                </a:cubicBezTo>
                <a:cubicBezTo>
                  <a:pt x="90802" y="156333"/>
                  <a:pt x="92764" y="160076"/>
                  <a:pt x="96135" y="162115"/>
                </a:cubicBezTo>
                <a:cubicBezTo>
                  <a:pt x="99507" y="164155"/>
                  <a:pt x="103732" y="164155"/>
                  <a:pt x="107104" y="162115"/>
                </a:cubicBezTo>
                <a:cubicBezTo>
                  <a:pt x="110476" y="160076"/>
                  <a:pt x="112438" y="156333"/>
                  <a:pt x="112197" y="1524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5" name="Text 3"/>
          <p:cNvSpPr/>
          <p:nvPr/>
        </p:nvSpPr>
        <p:spPr>
          <a:xfrm>
            <a:off x="1117600" y="609600"/>
            <a:ext cx="1168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kern="0" spc="8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ИЗАЗОВИ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08000" y="1168400"/>
            <a:ext cx="15544800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Стрес и аутономија наставника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14350" y="2190750"/>
            <a:ext cx="7480300" cy="5448300"/>
          </a:xfrm>
          <a:custGeom>
            <a:avLst/>
            <a:gdLst/>
            <a:ahLst/>
            <a:cxnLst/>
            <a:rect l="l" t="t" r="r" b="b"/>
            <a:pathLst>
              <a:path w="7480300" h="5448300">
                <a:moveTo>
                  <a:pt x="203222" y="0"/>
                </a:moveTo>
                <a:lnTo>
                  <a:pt x="7277078" y="0"/>
                </a:lnTo>
                <a:cubicBezTo>
                  <a:pt x="7389315" y="0"/>
                  <a:pt x="7480300" y="90985"/>
                  <a:pt x="7480300" y="203222"/>
                </a:cubicBezTo>
                <a:lnTo>
                  <a:pt x="7480300" y="5245078"/>
                </a:lnTo>
                <a:cubicBezTo>
                  <a:pt x="7480300" y="5357315"/>
                  <a:pt x="7389315" y="5448300"/>
                  <a:pt x="7277078" y="5448300"/>
                </a:cubicBezTo>
                <a:lnTo>
                  <a:pt x="203222" y="5448300"/>
                </a:lnTo>
                <a:cubicBezTo>
                  <a:pt x="90985" y="5448300"/>
                  <a:pt x="0" y="5357315"/>
                  <a:pt x="0" y="5245078"/>
                </a:cubicBezTo>
                <a:lnTo>
                  <a:pt x="0" y="203222"/>
                </a:lnTo>
                <a:cubicBezTo>
                  <a:pt x="0" y="90985"/>
                  <a:pt x="90985" y="0"/>
                  <a:pt x="203222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12800" y="25019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39231" y="136029"/>
                </a:moveTo>
                <a:cubicBezTo>
                  <a:pt x="47149" y="80665"/>
                  <a:pt x="94833" y="38100"/>
                  <a:pt x="152400" y="38100"/>
                </a:cubicBezTo>
                <a:cubicBezTo>
                  <a:pt x="183952" y="38100"/>
                  <a:pt x="212527" y="50899"/>
                  <a:pt x="233243" y="71557"/>
                </a:cubicBezTo>
                <a:cubicBezTo>
                  <a:pt x="233363" y="71676"/>
                  <a:pt x="233482" y="71795"/>
                  <a:pt x="233601" y="71914"/>
                </a:cubicBezTo>
                <a:lnTo>
                  <a:pt x="238125" y="76200"/>
                </a:lnTo>
                <a:lnTo>
                  <a:pt x="209610" y="76200"/>
                </a:lnTo>
                <a:cubicBezTo>
                  <a:pt x="199073" y="76200"/>
                  <a:pt x="190560" y="84713"/>
                  <a:pt x="190560" y="95250"/>
                </a:cubicBezTo>
                <a:cubicBezTo>
                  <a:pt x="190560" y="105787"/>
                  <a:pt x="199073" y="114300"/>
                  <a:pt x="209610" y="114300"/>
                </a:cubicBezTo>
                <a:lnTo>
                  <a:pt x="285810" y="114300"/>
                </a:lnTo>
                <a:cubicBezTo>
                  <a:pt x="296347" y="114300"/>
                  <a:pt x="304860" y="105787"/>
                  <a:pt x="304860" y="95250"/>
                </a:cubicBezTo>
                <a:lnTo>
                  <a:pt x="304860" y="19050"/>
                </a:lnTo>
                <a:cubicBezTo>
                  <a:pt x="304860" y="8513"/>
                  <a:pt x="296347" y="0"/>
                  <a:pt x="285810" y="0"/>
                </a:cubicBezTo>
                <a:cubicBezTo>
                  <a:pt x="275273" y="0"/>
                  <a:pt x="266760" y="8513"/>
                  <a:pt x="266760" y="19050"/>
                </a:cubicBezTo>
                <a:lnTo>
                  <a:pt x="266760" y="50840"/>
                </a:lnTo>
                <a:lnTo>
                  <a:pt x="260033" y="44470"/>
                </a:lnTo>
                <a:cubicBezTo>
                  <a:pt x="232470" y="17026"/>
                  <a:pt x="194370" y="0"/>
                  <a:pt x="152400" y="0"/>
                </a:cubicBezTo>
                <a:cubicBezTo>
                  <a:pt x="75605" y="0"/>
                  <a:pt x="12085" y="56793"/>
                  <a:pt x="1548" y="130671"/>
                </a:cubicBezTo>
                <a:cubicBezTo>
                  <a:pt x="60" y="141089"/>
                  <a:pt x="7263" y="150733"/>
                  <a:pt x="17681" y="152221"/>
                </a:cubicBezTo>
                <a:cubicBezTo>
                  <a:pt x="28099" y="153710"/>
                  <a:pt x="37743" y="146447"/>
                  <a:pt x="39231" y="136088"/>
                </a:cubicBezTo>
                <a:close/>
                <a:moveTo>
                  <a:pt x="303252" y="174129"/>
                </a:moveTo>
                <a:cubicBezTo>
                  <a:pt x="304740" y="163711"/>
                  <a:pt x="297478" y="154067"/>
                  <a:pt x="287119" y="152579"/>
                </a:cubicBezTo>
                <a:cubicBezTo>
                  <a:pt x="276761" y="151090"/>
                  <a:pt x="267057" y="158353"/>
                  <a:pt x="265569" y="168712"/>
                </a:cubicBezTo>
                <a:cubicBezTo>
                  <a:pt x="257651" y="224076"/>
                  <a:pt x="209967" y="266640"/>
                  <a:pt x="152400" y="266640"/>
                </a:cubicBezTo>
                <a:cubicBezTo>
                  <a:pt x="120848" y="266640"/>
                  <a:pt x="92273" y="253841"/>
                  <a:pt x="71557" y="233184"/>
                </a:cubicBezTo>
                <a:cubicBezTo>
                  <a:pt x="71437" y="233065"/>
                  <a:pt x="71318" y="232946"/>
                  <a:pt x="71199" y="232827"/>
                </a:cubicBezTo>
                <a:lnTo>
                  <a:pt x="66675" y="228540"/>
                </a:lnTo>
                <a:lnTo>
                  <a:pt x="95190" y="228540"/>
                </a:lnTo>
                <a:cubicBezTo>
                  <a:pt x="105727" y="228540"/>
                  <a:pt x="114240" y="220028"/>
                  <a:pt x="114240" y="209490"/>
                </a:cubicBezTo>
                <a:cubicBezTo>
                  <a:pt x="114240" y="198953"/>
                  <a:pt x="105727" y="190440"/>
                  <a:pt x="95190" y="190440"/>
                </a:cubicBezTo>
                <a:lnTo>
                  <a:pt x="19050" y="190500"/>
                </a:lnTo>
                <a:cubicBezTo>
                  <a:pt x="13990" y="190500"/>
                  <a:pt x="9108" y="192524"/>
                  <a:pt x="5536" y="196155"/>
                </a:cubicBezTo>
                <a:cubicBezTo>
                  <a:pt x="1965" y="199787"/>
                  <a:pt x="-60" y="204609"/>
                  <a:pt x="0" y="209729"/>
                </a:cubicBezTo>
                <a:lnTo>
                  <a:pt x="595" y="285333"/>
                </a:lnTo>
                <a:cubicBezTo>
                  <a:pt x="655" y="295870"/>
                  <a:pt x="9287" y="304324"/>
                  <a:pt x="19824" y="304205"/>
                </a:cubicBezTo>
                <a:cubicBezTo>
                  <a:pt x="30361" y="304086"/>
                  <a:pt x="38814" y="295513"/>
                  <a:pt x="38695" y="284976"/>
                </a:cubicBezTo>
                <a:lnTo>
                  <a:pt x="38457" y="254318"/>
                </a:lnTo>
                <a:lnTo>
                  <a:pt x="44827" y="260330"/>
                </a:lnTo>
                <a:cubicBezTo>
                  <a:pt x="72390" y="287774"/>
                  <a:pt x="110430" y="304800"/>
                  <a:pt x="152400" y="304800"/>
                </a:cubicBezTo>
                <a:cubicBezTo>
                  <a:pt x="229195" y="304800"/>
                  <a:pt x="292715" y="248007"/>
                  <a:pt x="303252" y="174129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9" name="Text 7"/>
          <p:cNvSpPr/>
          <p:nvPr/>
        </p:nvSpPr>
        <p:spPr>
          <a:xfrm>
            <a:off x="1155700" y="2451100"/>
            <a:ext cx="67310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Главни извори стреса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774700" y="3060700"/>
            <a:ext cx="6959600" cy="1117600"/>
          </a:xfrm>
          <a:custGeom>
            <a:avLst/>
            <a:gdLst/>
            <a:ahLst/>
            <a:cxnLst/>
            <a:rect l="l" t="t" r="r" b="b"/>
            <a:pathLst>
              <a:path w="6959600" h="1117600">
                <a:moveTo>
                  <a:pt x="152396" y="0"/>
                </a:moveTo>
                <a:lnTo>
                  <a:pt x="6807204" y="0"/>
                </a:lnTo>
                <a:cubicBezTo>
                  <a:pt x="6891370" y="0"/>
                  <a:pt x="6959600" y="68230"/>
                  <a:pt x="6959600" y="152396"/>
                </a:cubicBezTo>
                <a:lnTo>
                  <a:pt x="6959600" y="965204"/>
                </a:lnTo>
                <a:cubicBezTo>
                  <a:pt x="6959600" y="1049370"/>
                  <a:pt x="6891370" y="1117600"/>
                  <a:pt x="6807204" y="1117600"/>
                </a:cubicBezTo>
                <a:lnTo>
                  <a:pt x="152396" y="1117600"/>
                </a:lnTo>
                <a:cubicBezTo>
                  <a:pt x="68286" y="1117600"/>
                  <a:pt x="0" y="1049314"/>
                  <a:pt x="0" y="965204"/>
                </a:cubicBezTo>
                <a:lnTo>
                  <a:pt x="0" y="152396"/>
                </a:lnTo>
                <a:cubicBezTo>
                  <a:pt x="0" y="68286"/>
                  <a:pt x="68286" y="0"/>
                  <a:pt x="152396" y="0"/>
                </a:cubicBezTo>
                <a:close/>
              </a:path>
            </a:pathLst>
          </a:custGeom>
          <a:solidFill>
            <a:srgbClr val="EF4444">
              <a:alpha val="30196"/>
            </a:srgbClr>
          </a:solidFill>
          <a:ln/>
        </p:spPr>
      </p:sp>
      <p:sp>
        <p:nvSpPr>
          <p:cNvPr id="11" name="Shape 9"/>
          <p:cNvSpPr/>
          <p:nvPr/>
        </p:nvSpPr>
        <p:spPr>
          <a:xfrm>
            <a:off x="977900" y="3263900"/>
            <a:ext cx="508000" cy="508000"/>
          </a:xfrm>
          <a:custGeom>
            <a:avLst/>
            <a:gdLst/>
            <a:ahLst/>
            <a:cxnLst/>
            <a:rect l="l" t="t" r="r" b="b"/>
            <a:pathLst>
              <a:path w="508000" h="508000">
                <a:moveTo>
                  <a:pt x="101600" y="0"/>
                </a:moveTo>
                <a:lnTo>
                  <a:pt x="406400" y="0"/>
                </a:lnTo>
                <a:cubicBezTo>
                  <a:pt x="462475" y="0"/>
                  <a:pt x="508000" y="45525"/>
                  <a:pt x="508000" y="101600"/>
                </a:cubicBezTo>
                <a:lnTo>
                  <a:pt x="508000" y="406400"/>
                </a:lnTo>
                <a:cubicBezTo>
                  <a:pt x="508000" y="462475"/>
                  <a:pt x="462475" y="508000"/>
                  <a:pt x="406400" y="508000"/>
                </a:cubicBezTo>
                <a:lnTo>
                  <a:pt x="101600" y="508000"/>
                </a:lnTo>
                <a:cubicBezTo>
                  <a:pt x="45525" y="508000"/>
                  <a:pt x="0" y="462475"/>
                  <a:pt x="0" y="406400"/>
                </a:cubicBezTo>
                <a:lnTo>
                  <a:pt x="0" y="101600"/>
                </a:lnTo>
                <a:cubicBezTo>
                  <a:pt x="0" y="45525"/>
                  <a:pt x="45525" y="0"/>
                  <a:pt x="101600" y="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2" name="Shape 10"/>
          <p:cNvSpPr/>
          <p:nvPr/>
        </p:nvSpPr>
        <p:spPr>
          <a:xfrm>
            <a:off x="1155700" y="3416300"/>
            <a:ext cx="152400" cy="203200"/>
          </a:xfrm>
          <a:custGeom>
            <a:avLst/>
            <a:gdLst/>
            <a:ahLst/>
            <a:cxnLst/>
            <a:rect l="l" t="t" r="r" b="b"/>
            <a:pathLst>
              <a:path w="152400" h="203200">
                <a:moveTo>
                  <a:pt x="0" y="25400"/>
                </a:moveTo>
                <a:cubicBezTo>
                  <a:pt x="0" y="11390"/>
                  <a:pt x="11390" y="0"/>
                  <a:pt x="25400" y="0"/>
                </a:cubicBezTo>
                <a:lnTo>
                  <a:pt x="84733" y="0"/>
                </a:lnTo>
                <a:cubicBezTo>
                  <a:pt x="91480" y="0"/>
                  <a:pt x="97949" y="2659"/>
                  <a:pt x="102711" y="7422"/>
                </a:cubicBezTo>
                <a:lnTo>
                  <a:pt x="144978" y="49728"/>
                </a:lnTo>
                <a:cubicBezTo>
                  <a:pt x="149741" y="54491"/>
                  <a:pt x="152400" y="60960"/>
                  <a:pt x="152400" y="67707"/>
                </a:cubicBezTo>
                <a:lnTo>
                  <a:pt x="152400" y="177800"/>
                </a:lnTo>
                <a:cubicBezTo>
                  <a:pt x="152400" y="191810"/>
                  <a:pt x="141010" y="203200"/>
                  <a:pt x="127000" y="203200"/>
                </a:cubicBezTo>
                <a:lnTo>
                  <a:pt x="25400" y="203200"/>
                </a:lnTo>
                <a:cubicBezTo>
                  <a:pt x="11390" y="203200"/>
                  <a:pt x="0" y="191810"/>
                  <a:pt x="0" y="177800"/>
                </a:cubicBezTo>
                <a:lnTo>
                  <a:pt x="0" y="25400"/>
                </a:lnTo>
                <a:close/>
                <a:moveTo>
                  <a:pt x="82550" y="23217"/>
                </a:moveTo>
                <a:lnTo>
                  <a:pt x="82550" y="60325"/>
                </a:lnTo>
                <a:cubicBezTo>
                  <a:pt x="82550" y="65603"/>
                  <a:pt x="86797" y="69850"/>
                  <a:pt x="92075" y="69850"/>
                </a:cubicBezTo>
                <a:lnTo>
                  <a:pt x="129183" y="69850"/>
                </a:lnTo>
                <a:lnTo>
                  <a:pt x="82550" y="23217"/>
                </a:lnTo>
                <a:close/>
                <a:moveTo>
                  <a:pt x="47625" y="101600"/>
                </a:moveTo>
                <a:cubicBezTo>
                  <a:pt x="42347" y="101600"/>
                  <a:pt x="38100" y="105847"/>
                  <a:pt x="38100" y="111125"/>
                </a:cubicBezTo>
                <a:cubicBezTo>
                  <a:pt x="38100" y="116403"/>
                  <a:pt x="42347" y="120650"/>
                  <a:pt x="47625" y="120650"/>
                </a:cubicBezTo>
                <a:lnTo>
                  <a:pt x="104775" y="120650"/>
                </a:lnTo>
                <a:cubicBezTo>
                  <a:pt x="110053" y="120650"/>
                  <a:pt x="114300" y="116403"/>
                  <a:pt x="114300" y="111125"/>
                </a:cubicBezTo>
                <a:cubicBezTo>
                  <a:pt x="114300" y="105847"/>
                  <a:pt x="110053" y="101600"/>
                  <a:pt x="104775" y="101600"/>
                </a:cubicBezTo>
                <a:lnTo>
                  <a:pt x="47625" y="101600"/>
                </a:lnTo>
                <a:close/>
                <a:moveTo>
                  <a:pt x="47625" y="139700"/>
                </a:moveTo>
                <a:cubicBezTo>
                  <a:pt x="42347" y="139700"/>
                  <a:pt x="38100" y="143947"/>
                  <a:pt x="38100" y="149225"/>
                </a:cubicBezTo>
                <a:cubicBezTo>
                  <a:pt x="38100" y="154503"/>
                  <a:pt x="42347" y="158750"/>
                  <a:pt x="47625" y="158750"/>
                </a:cubicBezTo>
                <a:lnTo>
                  <a:pt x="104775" y="158750"/>
                </a:lnTo>
                <a:cubicBezTo>
                  <a:pt x="110053" y="158750"/>
                  <a:pt x="114300" y="154503"/>
                  <a:pt x="114300" y="149225"/>
                </a:cubicBezTo>
                <a:cubicBezTo>
                  <a:pt x="114300" y="143947"/>
                  <a:pt x="110053" y="139700"/>
                  <a:pt x="104775" y="139700"/>
                </a:cubicBezTo>
                <a:lnTo>
                  <a:pt x="47625" y="139700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3" name="Text 11"/>
          <p:cNvSpPr/>
          <p:nvPr/>
        </p:nvSpPr>
        <p:spPr>
          <a:xfrm>
            <a:off x="1638300" y="3263900"/>
            <a:ext cx="47879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Администрација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638299" y="3670300"/>
            <a:ext cx="5593773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Папирологија одузима време од креативног рада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774700" y="4330700"/>
            <a:ext cx="6959600" cy="1117600"/>
          </a:xfrm>
          <a:custGeom>
            <a:avLst/>
            <a:gdLst/>
            <a:ahLst/>
            <a:cxnLst/>
            <a:rect l="l" t="t" r="r" b="b"/>
            <a:pathLst>
              <a:path w="6959600" h="1117600">
                <a:moveTo>
                  <a:pt x="152396" y="0"/>
                </a:moveTo>
                <a:lnTo>
                  <a:pt x="6807204" y="0"/>
                </a:lnTo>
                <a:cubicBezTo>
                  <a:pt x="6891370" y="0"/>
                  <a:pt x="6959600" y="68230"/>
                  <a:pt x="6959600" y="152396"/>
                </a:cubicBezTo>
                <a:lnTo>
                  <a:pt x="6959600" y="965204"/>
                </a:lnTo>
                <a:cubicBezTo>
                  <a:pt x="6959600" y="1049370"/>
                  <a:pt x="6891370" y="1117600"/>
                  <a:pt x="6807204" y="1117600"/>
                </a:cubicBezTo>
                <a:lnTo>
                  <a:pt x="152396" y="1117600"/>
                </a:lnTo>
                <a:cubicBezTo>
                  <a:pt x="68286" y="1117600"/>
                  <a:pt x="0" y="1049314"/>
                  <a:pt x="0" y="965204"/>
                </a:cubicBezTo>
                <a:lnTo>
                  <a:pt x="0" y="152396"/>
                </a:lnTo>
                <a:cubicBezTo>
                  <a:pt x="0" y="68286"/>
                  <a:pt x="68286" y="0"/>
                  <a:pt x="152396" y="0"/>
                </a:cubicBezTo>
                <a:close/>
              </a:path>
            </a:pathLst>
          </a:custGeom>
          <a:solidFill>
            <a:srgbClr val="F59E0B">
              <a:alpha val="30196"/>
            </a:srgbClr>
          </a:solidFill>
          <a:ln/>
        </p:spPr>
      </p:sp>
      <p:sp>
        <p:nvSpPr>
          <p:cNvPr id="16" name="Shape 14"/>
          <p:cNvSpPr/>
          <p:nvPr/>
        </p:nvSpPr>
        <p:spPr>
          <a:xfrm>
            <a:off x="977900" y="4533900"/>
            <a:ext cx="508000" cy="508000"/>
          </a:xfrm>
          <a:custGeom>
            <a:avLst/>
            <a:gdLst/>
            <a:ahLst/>
            <a:cxnLst/>
            <a:rect l="l" t="t" r="r" b="b"/>
            <a:pathLst>
              <a:path w="508000" h="508000">
                <a:moveTo>
                  <a:pt x="101600" y="0"/>
                </a:moveTo>
                <a:lnTo>
                  <a:pt x="406400" y="0"/>
                </a:lnTo>
                <a:cubicBezTo>
                  <a:pt x="462475" y="0"/>
                  <a:pt x="508000" y="45525"/>
                  <a:pt x="508000" y="101600"/>
                </a:cubicBezTo>
                <a:lnTo>
                  <a:pt x="508000" y="406400"/>
                </a:lnTo>
                <a:cubicBezTo>
                  <a:pt x="508000" y="462475"/>
                  <a:pt x="462475" y="508000"/>
                  <a:pt x="406400" y="508000"/>
                </a:cubicBezTo>
                <a:lnTo>
                  <a:pt x="101600" y="508000"/>
                </a:lnTo>
                <a:cubicBezTo>
                  <a:pt x="45525" y="508000"/>
                  <a:pt x="0" y="462475"/>
                  <a:pt x="0" y="406400"/>
                </a:cubicBezTo>
                <a:lnTo>
                  <a:pt x="0" y="101600"/>
                </a:lnTo>
                <a:cubicBezTo>
                  <a:pt x="0" y="45525"/>
                  <a:pt x="45525" y="0"/>
                  <a:pt x="10160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7" name="Shape 15"/>
          <p:cNvSpPr/>
          <p:nvPr/>
        </p:nvSpPr>
        <p:spPr>
          <a:xfrm>
            <a:off x="1104900" y="4686300"/>
            <a:ext cx="254000" cy="203200"/>
          </a:xfrm>
          <a:custGeom>
            <a:avLst/>
            <a:gdLst/>
            <a:ahLst/>
            <a:cxnLst/>
            <a:rect l="l" t="t" r="r" b="b"/>
            <a:pathLst>
              <a:path w="254000" h="203200">
                <a:moveTo>
                  <a:pt x="127000" y="88900"/>
                </a:moveTo>
                <a:cubicBezTo>
                  <a:pt x="149780" y="88900"/>
                  <a:pt x="168275" y="70405"/>
                  <a:pt x="168275" y="47625"/>
                </a:cubicBezTo>
                <a:cubicBezTo>
                  <a:pt x="168275" y="24845"/>
                  <a:pt x="149780" y="6350"/>
                  <a:pt x="127000" y="6350"/>
                </a:cubicBezTo>
                <a:cubicBezTo>
                  <a:pt x="104220" y="6350"/>
                  <a:pt x="85725" y="24845"/>
                  <a:pt x="85725" y="47625"/>
                </a:cubicBezTo>
                <a:cubicBezTo>
                  <a:pt x="85725" y="70405"/>
                  <a:pt x="104220" y="88900"/>
                  <a:pt x="127000" y="88900"/>
                </a:cubicBezTo>
                <a:close/>
                <a:moveTo>
                  <a:pt x="38100" y="92075"/>
                </a:moveTo>
                <a:cubicBezTo>
                  <a:pt x="53871" y="92075"/>
                  <a:pt x="66675" y="79271"/>
                  <a:pt x="66675" y="63500"/>
                </a:cubicBezTo>
                <a:cubicBezTo>
                  <a:pt x="66675" y="47729"/>
                  <a:pt x="53871" y="34925"/>
                  <a:pt x="38100" y="34925"/>
                </a:cubicBezTo>
                <a:cubicBezTo>
                  <a:pt x="22329" y="34925"/>
                  <a:pt x="9525" y="47729"/>
                  <a:pt x="9525" y="63500"/>
                </a:cubicBezTo>
                <a:cubicBezTo>
                  <a:pt x="9525" y="79271"/>
                  <a:pt x="22329" y="92075"/>
                  <a:pt x="38100" y="92075"/>
                </a:cubicBezTo>
                <a:close/>
                <a:moveTo>
                  <a:pt x="0" y="165100"/>
                </a:moveTo>
                <a:lnTo>
                  <a:pt x="0" y="177800"/>
                </a:lnTo>
                <a:cubicBezTo>
                  <a:pt x="0" y="184825"/>
                  <a:pt x="5675" y="190500"/>
                  <a:pt x="12700" y="190500"/>
                </a:cubicBezTo>
                <a:lnTo>
                  <a:pt x="47109" y="190500"/>
                </a:lnTo>
                <a:cubicBezTo>
                  <a:pt x="45403" y="186611"/>
                  <a:pt x="44450" y="182324"/>
                  <a:pt x="44450" y="177800"/>
                </a:cubicBezTo>
                <a:lnTo>
                  <a:pt x="44450" y="171450"/>
                </a:lnTo>
                <a:cubicBezTo>
                  <a:pt x="44450" y="150336"/>
                  <a:pt x="52388" y="131048"/>
                  <a:pt x="65445" y="116443"/>
                </a:cubicBezTo>
                <a:cubicBezTo>
                  <a:pt x="60801" y="115054"/>
                  <a:pt x="55880" y="114300"/>
                  <a:pt x="50800" y="114300"/>
                </a:cubicBezTo>
                <a:cubicBezTo>
                  <a:pt x="22741" y="114300"/>
                  <a:pt x="0" y="137041"/>
                  <a:pt x="0" y="165100"/>
                </a:cubicBezTo>
                <a:close/>
                <a:moveTo>
                  <a:pt x="244475" y="63500"/>
                </a:moveTo>
                <a:cubicBezTo>
                  <a:pt x="244475" y="47729"/>
                  <a:pt x="231671" y="34925"/>
                  <a:pt x="215900" y="34925"/>
                </a:cubicBezTo>
                <a:cubicBezTo>
                  <a:pt x="200129" y="34925"/>
                  <a:pt x="187325" y="47729"/>
                  <a:pt x="187325" y="63500"/>
                </a:cubicBezTo>
                <a:cubicBezTo>
                  <a:pt x="187325" y="79271"/>
                  <a:pt x="200129" y="92075"/>
                  <a:pt x="215900" y="92075"/>
                </a:cubicBezTo>
                <a:cubicBezTo>
                  <a:pt x="231671" y="92075"/>
                  <a:pt x="244475" y="79271"/>
                  <a:pt x="244475" y="63500"/>
                </a:cubicBezTo>
                <a:close/>
                <a:moveTo>
                  <a:pt x="63500" y="171450"/>
                </a:moveTo>
                <a:lnTo>
                  <a:pt x="63500" y="177800"/>
                </a:lnTo>
                <a:cubicBezTo>
                  <a:pt x="63500" y="184825"/>
                  <a:pt x="69175" y="190500"/>
                  <a:pt x="76200" y="190500"/>
                </a:cubicBezTo>
                <a:lnTo>
                  <a:pt x="138430" y="190500"/>
                </a:lnTo>
                <a:cubicBezTo>
                  <a:pt x="135612" y="181928"/>
                  <a:pt x="135930" y="172879"/>
                  <a:pt x="142677" y="165100"/>
                </a:cubicBezTo>
                <a:cubicBezTo>
                  <a:pt x="137120" y="158671"/>
                  <a:pt x="134541" y="149344"/>
                  <a:pt x="138152" y="139978"/>
                </a:cubicBezTo>
                <a:cubicBezTo>
                  <a:pt x="140772" y="133191"/>
                  <a:pt x="144463" y="126841"/>
                  <a:pt x="149027" y="121206"/>
                </a:cubicBezTo>
                <a:cubicBezTo>
                  <a:pt x="151170" y="118586"/>
                  <a:pt x="153630" y="116562"/>
                  <a:pt x="156289" y="115094"/>
                </a:cubicBezTo>
                <a:cubicBezTo>
                  <a:pt x="147518" y="110530"/>
                  <a:pt x="137557" y="107950"/>
                  <a:pt x="127000" y="107950"/>
                </a:cubicBezTo>
                <a:cubicBezTo>
                  <a:pt x="91916" y="107950"/>
                  <a:pt x="63500" y="136366"/>
                  <a:pt x="63500" y="171450"/>
                </a:cubicBezTo>
                <a:close/>
                <a:moveTo>
                  <a:pt x="247888" y="153948"/>
                </a:moveTo>
                <a:cubicBezTo>
                  <a:pt x="250388" y="152519"/>
                  <a:pt x="251658" y="149542"/>
                  <a:pt x="250587" y="146804"/>
                </a:cubicBezTo>
                <a:cubicBezTo>
                  <a:pt x="248682" y="141883"/>
                  <a:pt x="246023" y="137239"/>
                  <a:pt x="242689" y="133152"/>
                </a:cubicBezTo>
                <a:cubicBezTo>
                  <a:pt x="240863" y="130889"/>
                  <a:pt x="237649" y="130493"/>
                  <a:pt x="235148" y="131961"/>
                </a:cubicBezTo>
                <a:cubicBezTo>
                  <a:pt x="226497" y="136962"/>
                  <a:pt x="215860" y="130850"/>
                  <a:pt x="215860" y="120809"/>
                </a:cubicBezTo>
                <a:cubicBezTo>
                  <a:pt x="215860" y="117912"/>
                  <a:pt x="213916" y="115332"/>
                  <a:pt x="211058" y="114895"/>
                </a:cubicBezTo>
                <a:cubicBezTo>
                  <a:pt x="205938" y="114102"/>
                  <a:pt x="200422" y="114102"/>
                  <a:pt x="195302" y="114895"/>
                </a:cubicBezTo>
                <a:cubicBezTo>
                  <a:pt x="192445" y="115332"/>
                  <a:pt x="190500" y="117912"/>
                  <a:pt x="190500" y="120809"/>
                </a:cubicBezTo>
                <a:cubicBezTo>
                  <a:pt x="190500" y="130810"/>
                  <a:pt x="179864" y="136962"/>
                  <a:pt x="171212" y="131961"/>
                </a:cubicBezTo>
                <a:cubicBezTo>
                  <a:pt x="168712" y="130532"/>
                  <a:pt x="165497" y="130929"/>
                  <a:pt x="163671" y="133152"/>
                </a:cubicBezTo>
                <a:cubicBezTo>
                  <a:pt x="160338" y="137239"/>
                  <a:pt x="157678" y="141883"/>
                  <a:pt x="155773" y="146804"/>
                </a:cubicBezTo>
                <a:cubicBezTo>
                  <a:pt x="154742" y="149503"/>
                  <a:pt x="155972" y="152479"/>
                  <a:pt x="158472" y="153908"/>
                </a:cubicBezTo>
                <a:cubicBezTo>
                  <a:pt x="167164" y="158909"/>
                  <a:pt x="167164" y="171172"/>
                  <a:pt x="158472" y="176212"/>
                </a:cubicBezTo>
                <a:cubicBezTo>
                  <a:pt x="155972" y="177641"/>
                  <a:pt x="154702" y="180618"/>
                  <a:pt x="155773" y="183317"/>
                </a:cubicBezTo>
                <a:cubicBezTo>
                  <a:pt x="157678" y="188238"/>
                  <a:pt x="160338" y="192881"/>
                  <a:pt x="163671" y="196969"/>
                </a:cubicBezTo>
                <a:cubicBezTo>
                  <a:pt x="165497" y="199231"/>
                  <a:pt x="168712" y="199628"/>
                  <a:pt x="171212" y="198160"/>
                </a:cubicBezTo>
                <a:cubicBezTo>
                  <a:pt x="179864" y="193159"/>
                  <a:pt x="190500" y="199311"/>
                  <a:pt x="190500" y="209312"/>
                </a:cubicBezTo>
                <a:cubicBezTo>
                  <a:pt x="190500" y="212209"/>
                  <a:pt x="192445" y="214789"/>
                  <a:pt x="195302" y="215225"/>
                </a:cubicBezTo>
                <a:cubicBezTo>
                  <a:pt x="200422" y="216019"/>
                  <a:pt x="205938" y="216019"/>
                  <a:pt x="211058" y="215225"/>
                </a:cubicBezTo>
                <a:cubicBezTo>
                  <a:pt x="213916" y="214789"/>
                  <a:pt x="215860" y="212209"/>
                  <a:pt x="215860" y="209312"/>
                </a:cubicBezTo>
                <a:cubicBezTo>
                  <a:pt x="215860" y="199311"/>
                  <a:pt x="226497" y="193159"/>
                  <a:pt x="235148" y="198160"/>
                </a:cubicBezTo>
                <a:cubicBezTo>
                  <a:pt x="237649" y="199588"/>
                  <a:pt x="240863" y="199192"/>
                  <a:pt x="242689" y="196969"/>
                </a:cubicBezTo>
                <a:cubicBezTo>
                  <a:pt x="246023" y="192881"/>
                  <a:pt x="248682" y="188238"/>
                  <a:pt x="250587" y="183317"/>
                </a:cubicBezTo>
                <a:cubicBezTo>
                  <a:pt x="251619" y="180618"/>
                  <a:pt x="250388" y="177641"/>
                  <a:pt x="247888" y="176212"/>
                </a:cubicBezTo>
                <a:cubicBezTo>
                  <a:pt x="239197" y="171212"/>
                  <a:pt x="239197" y="158948"/>
                  <a:pt x="247888" y="153908"/>
                </a:cubicBezTo>
                <a:close/>
                <a:moveTo>
                  <a:pt x="187325" y="165100"/>
                </a:moveTo>
                <a:cubicBezTo>
                  <a:pt x="187325" y="156338"/>
                  <a:pt x="194438" y="149225"/>
                  <a:pt x="203200" y="149225"/>
                </a:cubicBezTo>
                <a:cubicBezTo>
                  <a:pt x="211962" y="149225"/>
                  <a:pt x="219075" y="156338"/>
                  <a:pt x="219075" y="165100"/>
                </a:cubicBezTo>
                <a:cubicBezTo>
                  <a:pt x="219075" y="173862"/>
                  <a:pt x="211962" y="180975"/>
                  <a:pt x="203200" y="180975"/>
                </a:cubicBezTo>
                <a:cubicBezTo>
                  <a:pt x="194438" y="180975"/>
                  <a:pt x="187325" y="173862"/>
                  <a:pt x="187325" y="16510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8" name="Text 16"/>
          <p:cNvSpPr/>
          <p:nvPr/>
        </p:nvSpPr>
        <p:spPr>
          <a:xfrm>
            <a:off x="1638300" y="4533900"/>
            <a:ext cx="48768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Дисциплина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1638300" y="4940300"/>
            <a:ext cx="5593772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Управљање понашањем и поремећаји у учионици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774700" y="5600700"/>
            <a:ext cx="6959600" cy="1117600"/>
          </a:xfrm>
          <a:custGeom>
            <a:avLst/>
            <a:gdLst/>
            <a:ahLst/>
            <a:cxnLst/>
            <a:rect l="l" t="t" r="r" b="b"/>
            <a:pathLst>
              <a:path w="6959600" h="1117600">
                <a:moveTo>
                  <a:pt x="152396" y="0"/>
                </a:moveTo>
                <a:lnTo>
                  <a:pt x="6807204" y="0"/>
                </a:lnTo>
                <a:cubicBezTo>
                  <a:pt x="6891370" y="0"/>
                  <a:pt x="6959600" y="68230"/>
                  <a:pt x="6959600" y="152396"/>
                </a:cubicBezTo>
                <a:lnTo>
                  <a:pt x="6959600" y="965204"/>
                </a:lnTo>
                <a:cubicBezTo>
                  <a:pt x="6959600" y="1049370"/>
                  <a:pt x="6891370" y="1117600"/>
                  <a:pt x="6807204" y="1117600"/>
                </a:cubicBezTo>
                <a:lnTo>
                  <a:pt x="152396" y="1117600"/>
                </a:lnTo>
                <a:cubicBezTo>
                  <a:pt x="68286" y="1117600"/>
                  <a:pt x="0" y="1049314"/>
                  <a:pt x="0" y="965204"/>
                </a:cubicBezTo>
                <a:lnTo>
                  <a:pt x="0" y="152396"/>
                </a:lnTo>
                <a:cubicBezTo>
                  <a:pt x="0" y="68286"/>
                  <a:pt x="68286" y="0"/>
                  <a:pt x="152396" y="0"/>
                </a:cubicBezTo>
                <a:close/>
              </a:path>
            </a:pathLst>
          </a:custGeom>
          <a:solidFill>
            <a:srgbClr val="8B5CF6">
              <a:alpha val="30196"/>
            </a:srgbClr>
          </a:solidFill>
          <a:ln/>
        </p:spPr>
      </p:sp>
      <p:sp>
        <p:nvSpPr>
          <p:cNvPr id="21" name="Shape 19"/>
          <p:cNvSpPr/>
          <p:nvPr/>
        </p:nvSpPr>
        <p:spPr>
          <a:xfrm>
            <a:off x="977900" y="5803900"/>
            <a:ext cx="508000" cy="508000"/>
          </a:xfrm>
          <a:custGeom>
            <a:avLst/>
            <a:gdLst/>
            <a:ahLst/>
            <a:cxnLst/>
            <a:rect l="l" t="t" r="r" b="b"/>
            <a:pathLst>
              <a:path w="508000" h="508000">
                <a:moveTo>
                  <a:pt x="101600" y="0"/>
                </a:moveTo>
                <a:lnTo>
                  <a:pt x="406400" y="0"/>
                </a:lnTo>
                <a:cubicBezTo>
                  <a:pt x="462475" y="0"/>
                  <a:pt x="508000" y="45525"/>
                  <a:pt x="508000" y="101600"/>
                </a:cubicBezTo>
                <a:lnTo>
                  <a:pt x="508000" y="406400"/>
                </a:lnTo>
                <a:cubicBezTo>
                  <a:pt x="508000" y="462475"/>
                  <a:pt x="462475" y="508000"/>
                  <a:pt x="406400" y="508000"/>
                </a:cubicBezTo>
                <a:lnTo>
                  <a:pt x="101600" y="508000"/>
                </a:lnTo>
                <a:cubicBezTo>
                  <a:pt x="45525" y="508000"/>
                  <a:pt x="0" y="462475"/>
                  <a:pt x="0" y="406400"/>
                </a:cubicBezTo>
                <a:lnTo>
                  <a:pt x="0" y="101600"/>
                </a:lnTo>
                <a:cubicBezTo>
                  <a:pt x="0" y="45525"/>
                  <a:pt x="45525" y="0"/>
                  <a:pt x="101600" y="0"/>
                </a:cubicBezTo>
                <a:close/>
              </a:path>
            </a:pathLst>
          </a:custGeom>
          <a:solidFill>
            <a:srgbClr val="8B5CF6"/>
          </a:solidFill>
          <a:ln/>
        </p:spPr>
      </p:sp>
      <p:sp>
        <p:nvSpPr>
          <p:cNvPr id="22" name="Shape 20"/>
          <p:cNvSpPr/>
          <p:nvPr/>
        </p:nvSpPr>
        <p:spPr>
          <a:xfrm>
            <a:off x="1130300" y="59563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101600" y="0"/>
                </a:moveTo>
                <a:cubicBezTo>
                  <a:pt x="157675" y="0"/>
                  <a:pt x="203200" y="45525"/>
                  <a:pt x="203200" y="101600"/>
                </a:cubicBezTo>
                <a:cubicBezTo>
                  <a:pt x="203200" y="157675"/>
                  <a:pt x="157675" y="203200"/>
                  <a:pt x="101600" y="203200"/>
                </a:cubicBezTo>
                <a:cubicBezTo>
                  <a:pt x="45525" y="203200"/>
                  <a:pt x="0" y="157675"/>
                  <a:pt x="0" y="101600"/>
                </a:cubicBezTo>
                <a:cubicBezTo>
                  <a:pt x="0" y="45525"/>
                  <a:pt x="45525" y="0"/>
                  <a:pt x="101600" y="0"/>
                </a:cubicBezTo>
                <a:close/>
                <a:moveTo>
                  <a:pt x="92075" y="47625"/>
                </a:moveTo>
                <a:lnTo>
                  <a:pt x="92075" y="101600"/>
                </a:lnTo>
                <a:cubicBezTo>
                  <a:pt x="92075" y="104775"/>
                  <a:pt x="93663" y="107752"/>
                  <a:pt x="96322" y="109538"/>
                </a:cubicBezTo>
                <a:lnTo>
                  <a:pt x="134422" y="134938"/>
                </a:lnTo>
                <a:cubicBezTo>
                  <a:pt x="138787" y="137874"/>
                  <a:pt x="144701" y="136684"/>
                  <a:pt x="147638" y="132278"/>
                </a:cubicBezTo>
                <a:cubicBezTo>
                  <a:pt x="150574" y="127873"/>
                  <a:pt x="149384" y="121999"/>
                  <a:pt x="144978" y="119063"/>
                </a:cubicBezTo>
                <a:lnTo>
                  <a:pt x="111125" y="96520"/>
                </a:lnTo>
                <a:lnTo>
                  <a:pt x="111125" y="47625"/>
                </a:lnTo>
                <a:cubicBezTo>
                  <a:pt x="111125" y="42347"/>
                  <a:pt x="106878" y="38100"/>
                  <a:pt x="101600" y="38100"/>
                </a:cubicBezTo>
                <a:cubicBezTo>
                  <a:pt x="96322" y="38100"/>
                  <a:pt x="92075" y="42347"/>
                  <a:pt x="92075" y="47625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3" name="Text 21"/>
          <p:cNvSpPr/>
          <p:nvPr/>
        </p:nvSpPr>
        <p:spPr>
          <a:xfrm>
            <a:off x="1638300" y="5803900"/>
            <a:ext cx="48387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Недостатак времена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1638300" y="6210300"/>
            <a:ext cx="5368142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Превише обавеза, премало времена за припрему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8261350" y="2190750"/>
            <a:ext cx="7480300" cy="5448300"/>
          </a:xfrm>
          <a:custGeom>
            <a:avLst/>
            <a:gdLst/>
            <a:ahLst/>
            <a:cxnLst/>
            <a:rect l="l" t="t" r="r" b="b"/>
            <a:pathLst>
              <a:path w="7480300" h="5448300">
                <a:moveTo>
                  <a:pt x="203222" y="0"/>
                </a:moveTo>
                <a:lnTo>
                  <a:pt x="7277078" y="0"/>
                </a:lnTo>
                <a:cubicBezTo>
                  <a:pt x="7389315" y="0"/>
                  <a:pt x="7480300" y="90985"/>
                  <a:pt x="7480300" y="203222"/>
                </a:cubicBezTo>
                <a:lnTo>
                  <a:pt x="7480300" y="5245078"/>
                </a:lnTo>
                <a:cubicBezTo>
                  <a:pt x="7480300" y="5357315"/>
                  <a:pt x="7389315" y="5448300"/>
                  <a:pt x="7277078" y="5448300"/>
                </a:cubicBezTo>
                <a:lnTo>
                  <a:pt x="203222" y="5448300"/>
                </a:lnTo>
                <a:cubicBezTo>
                  <a:pt x="90985" y="5448300"/>
                  <a:pt x="0" y="5357315"/>
                  <a:pt x="0" y="5245078"/>
                </a:cubicBezTo>
                <a:lnTo>
                  <a:pt x="0" y="203222"/>
                </a:lnTo>
                <a:cubicBezTo>
                  <a:pt x="0" y="90985"/>
                  <a:pt x="90985" y="0"/>
                  <a:pt x="203222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8521700" y="2501900"/>
            <a:ext cx="381000" cy="304800"/>
          </a:xfrm>
          <a:custGeom>
            <a:avLst/>
            <a:gdLst/>
            <a:ahLst/>
            <a:cxnLst/>
            <a:rect l="l" t="t" r="r" b="b"/>
            <a:pathLst>
              <a:path w="381000" h="304800">
                <a:moveTo>
                  <a:pt x="228600" y="19050"/>
                </a:moveTo>
                <a:lnTo>
                  <a:pt x="304800" y="19050"/>
                </a:lnTo>
                <a:cubicBezTo>
                  <a:pt x="315337" y="19050"/>
                  <a:pt x="323850" y="27563"/>
                  <a:pt x="323850" y="38100"/>
                </a:cubicBezTo>
                <a:cubicBezTo>
                  <a:pt x="323850" y="48637"/>
                  <a:pt x="315337" y="57150"/>
                  <a:pt x="304800" y="57150"/>
                </a:cubicBezTo>
                <a:lnTo>
                  <a:pt x="237173" y="57150"/>
                </a:lnTo>
                <a:cubicBezTo>
                  <a:pt x="234077" y="72509"/>
                  <a:pt x="223540" y="85189"/>
                  <a:pt x="209550" y="91261"/>
                </a:cubicBezTo>
                <a:lnTo>
                  <a:pt x="209550" y="266700"/>
                </a:lnTo>
                <a:lnTo>
                  <a:pt x="304800" y="266700"/>
                </a:lnTo>
                <a:cubicBezTo>
                  <a:pt x="315337" y="266700"/>
                  <a:pt x="323850" y="275213"/>
                  <a:pt x="323850" y="285750"/>
                </a:cubicBezTo>
                <a:cubicBezTo>
                  <a:pt x="323850" y="296287"/>
                  <a:pt x="315337" y="304800"/>
                  <a:pt x="304800" y="304800"/>
                </a:cubicBezTo>
                <a:lnTo>
                  <a:pt x="76200" y="304800"/>
                </a:lnTo>
                <a:cubicBezTo>
                  <a:pt x="65663" y="304800"/>
                  <a:pt x="57150" y="296287"/>
                  <a:pt x="57150" y="285750"/>
                </a:cubicBezTo>
                <a:cubicBezTo>
                  <a:pt x="57150" y="275213"/>
                  <a:pt x="65663" y="266700"/>
                  <a:pt x="76200" y="266700"/>
                </a:cubicBezTo>
                <a:lnTo>
                  <a:pt x="171450" y="266700"/>
                </a:lnTo>
                <a:lnTo>
                  <a:pt x="171450" y="91261"/>
                </a:lnTo>
                <a:cubicBezTo>
                  <a:pt x="157460" y="85130"/>
                  <a:pt x="146923" y="72450"/>
                  <a:pt x="143828" y="57150"/>
                </a:cubicBezTo>
                <a:lnTo>
                  <a:pt x="76200" y="57150"/>
                </a:lnTo>
                <a:cubicBezTo>
                  <a:pt x="65663" y="57150"/>
                  <a:pt x="57150" y="48637"/>
                  <a:pt x="57150" y="38100"/>
                </a:cubicBezTo>
                <a:cubicBezTo>
                  <a:pt x="57150" y="27563"/>
                  <a:pt x="65663" y="19050"/>
                  <a:pt x="76200" y="19050"/>
                </a:cubicBezTo>
                <a:lnTo>
                  <a:pt x="152400" y="19050"/>
                </a:lnTo>
                <a:cubicBezTo>
                  <a:pt x="161092" y="7501"/>
                  <a:pt x="174903" y="0"/>
                  <a:pt x="190500" y="0"/>
                </a:cubicBezTo>
                <a:cubicBezTo>
                  <a:pt x="206097" y="0"/>
                  <a:pt x="219908" y="7501"/>
                  <a:pt x="228600" y="19050"/>
                </a:cubicBezTo>
                <a:close/>
                <a:moveTo>
                  <a:pt x="261699" y="190500"/>
                </a:moveTo>
                <a:lnTo>
                  <a:pt x="347901" y="190500"/>
                </a:lnTo>
                <a:lnTo>
                  <a:pt x="304800" y="116562"/>
                </a:lnTo>
                <a:lnTo>
                  <a:pt x="261699" y="190500"/>
                </a:lnTo>
                <a:close/>
                <a:moveTo>
                  <a:pt x="304800" y="247650"/>
                </a:moveTo>
                <a:cubicBezTo>
                  <a:pt x="267355" y="247650"/>
                  <a:pt x="236220" y="227409"/>
                  <a:pt x="229791" y="200680"/>
                </a:cubicBezTo>
                <a:cubicBezTo>
                  <a:pt x="228243" y="194131"/>
                  <a:pt x="230386" y="187404"/>
                  <a:pt x="233779" y="181570"/>
                </a:cubicBezTo>
                <a:lnTo>
                  <a:pt x="290453" y="84415"/>
                </a:lnTo>
                <a:cubicBezTo>
                  <a:pt x="293430" y="79296"/>
                  <a:pt x="298906" y="76200"/>
                  <a:pt x="304800" y="76200"/>
                </a:cubicBezTo>
                <a:cubicBezTo>
                  <a:pt x="310694" y="76200"/>
                  <a:pt x="316170" y="79355"/>
                  <a:pt x="319147" y="84415"/>
                </a:cubicBezTo>
                <a:lnTo>
                  <a:pt x="375821" y="181570"/>
                </a:lnTo>
                <a:cubicBezTo>
                  <a:pt x="379214" y="187404"/>
                  <a:pt x="381357" y="194131"/>
                  <a:pt x="379809" y="200680"/>
                </a:cubicBezTo>
                <a:cubicBezTo>
                  <a:pt x="373380" y="227350"/>
                  <a:pt x="342245" y="247650"/>
                  <a:pt x="304800" y="247650"/>
                </a:cubicBezTo>
                <a:close/>
                <a:moveTo>
                  <a:pt x="75486" y="116562"/>
                </a:moveTo>
                <a:lnTo>
                  <a:pt x="32385" y="190500"/>
                </a:lnTo>
                <a:lnTo>
                  <a:pt x="118646" y="190500"/>
                </a:lnTo>
                <a:lnTo>
                  <a:pt x="75486" y="116562"/>
                </a:lnTo>
                <a:close/>
                <a:moveTo>
                  <a:pt x="536" y="200680"/>
                </a:moveTo>
                <a:cubicBezTo>
                  <a:pt x="-1012" y="194131"/>
                  <a:pt x="1131" y="187404"/>
                  <a:pt x="4524" y="181570"/>
                </a:cubicBezTo>
                <a:lnTo>
                  <a:pt x="61198" y="84415"/>
                </a:lnTo>
                <a:cubicBezTo>
                  <a:pt x="64175" y="79296"/>
                  <a:pt x="69652" y="76200"/>
                  <a:pt x="75545" y="76200"/>
                </a:cubicBezTo>
                <a:cubicBezTo>
                  <a:pt x="81439" y="76200"/>
                  <a:pt x="86916" y="79355"/>
                  <a:pt x="89892" y="84415"/>
                </a:cubicBezTo>
                <a:lnTo>
                  <a:pt x="146566" y="181570"/>
                </a:lnTo>
                <a:cubicBezTo>
                  <a:pt x="149959" y="187404"/>
                  <a:pt x="152102" y="194131"/>
                  <a:pt x="150555" y="200680"/>
                </a:cubicBezTo>
                <a:cubicBezTo>
                  <a:pt x="144125" y="227350"/>
                  <a:pt x="112990" y="247650"/>
                  <a:pt x="75545" y="247650"/>
                </a:cubicBezTo>
                <a:cubicBezTo>
                  <a:pt x="38100" y="247650"/>
                  <a:pt x="6965" y="227409"/>
                  <a:pt x="536" y="20068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7" name="Text 25"/>
          <p:cNvSpPr/>
          <p:nvPr/>
        </p:nvSpPr>
        <p:spPr>
          <a:xfrm>
            <a:off x="9029700" y="2451100"/>
            <a:ext cx="66040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Аутономија наставника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8521700" y="3060700"/>
            <a:ext cx="6959600" cy="1422400"/>
          </a:xfrm>
          <a:custGeom>
            <a:avLst/>
            <a:gdLst/>
            <a:ahLst/>
            <a:cxnLst/>
            <a:rect l="l" t="t" r="r" b="b"/>
            <a:pathLst>
              <a:path w="6959600" h="1422400">
                <a:moveTo>
                  <a:pt x="152396" y="0"/>
                </a:moveTo>
                <a:lnTo>
                  <a:pt x="6807204" y="0"/>
                </a:lnTo>
                <a:cubicBezTo>
                  <a:pt x="6891370" y="0"/>
                  <a:pt x="6959600" y="68230"/>
                  <a:pt x="6959600" y="152396"/>
                </a:cubicBezTo>
                <a:lnTo>
                  <a:pt x="6959600" y="1270004"/>
                </a:lnTo>
                <a:cubicBezTo>
                  <a:pt x="6959600" y="1354170"/>
                  <a:pt x="6891370" y="1422400"/>
                  <a:pt x="6807204" y="1422400"/>
                </a:cubicBezTo>
                <a:lnTo>
                  <a:pt x="152396" y="1422400"/>
                </a:lnTo>
                <a:cubicBezTo>
                  <a:pt x="68286" y="1422400"/>
                  <a:pt x="0" y="1354114"/>
                  <a:pt x="0" y="1270004"/>
                </a:cubicBezTo>
                <a:lnTo>
                  <a:pt x="0" y="152396"/>
                </a:lnTo>
                <a:cubicBezTo>
                  <a:pt x="0" y="68286"/>
                  <a:pt x="68286" y="0"/>
                  <a:pt x="152396" y="0"/>
                </a:cubicBezTo>
                <a:close/>
              </a:path>
            </a:pathLst>
          </a:custGeom>
          <a:solidFill>
            <a:srgbClr val="22C55E">
              <a:alpha val="30196"/>
            </a:srgbClr>
          </a:solidFill>
          <a:ln/>
        </p:spPr>
      </p:sp>
      <p:sp>
        <p:nvSpPr>
          <p:cNvPr id="29" name="Text 27"/>
          <p:cNvSpPr/>
          <p:nvPr/>
        </p:nvSpPr>
        <p:spPr>
          <a:xfrm>
            <a:off x="8775700" y="3441700"/>
            <a:ext cx="2133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Методе наставе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13804503" y="3314700"/>
            <a:ext cx="17272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4800" b="1" dirty="0">
                <a:solidFill>
                  <a:srgbClr val="22C55E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89%</a:t>
            </a: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8775700" y="4076700"/>
            <a:ext cx="6451600" cy="152400"/>
          </a:xfrm>
          <a:custGeom>
            <a:avLst/>
            <a:gdLst/>
            <a:ahLst/>
            <a:cxnLst/>
            <a:rect l="l" t="t" r="r" b="b"/>
            <a:pathLst>
              <a:path w="6451600" h="152400">
                <a:moveTo>
                  <a:pt x="76200" y="0"/>
                </a:moveTo>
                <a:lnTo>
                  <a:pt x="6375400" y="0"/>
                </a:lnTo>
                <a:cubicBezTo>
                  <a:pt x="6417456" y="0"/>
                  <a:pt x="6451600" y="34144"/>
                  <a:pt x="6451600" y="76200"/>
                </a:cubicBezTo>
                <a:lnTo>
                  <a:pt x="6451600" y="76200"/>
                </a:lnTo>
                <a:cubicBezTo>
                  <a:pt x="6451600" y="118256"/>
                  <a:pt x="6417456" y="152400"/>
                  <a:pt x="6375400" y="152400"/>
                </a:cubicBezTo>
                <a:lnTo>
                  <a:pt x="76200" y="152400"/>
                </a:lnTo>
                <a:cubicBezTo>
                  <a:pt x="34144" y="152400"/>
                  <a:pt x="0" y="118256"/>
                  <a:pt x="0" y="762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FFFFFF">
              <a:alpha val="20000"/>
            </a:srgbClr>
          </a:solidFill>
          <a:ln/>
        </p:spPr>
      </p:sp>
      <p:sp>
        <p:nvSpPr>
          <p:cNvPr id="32" name="Shape 30"/>
          <p:cNvSpPr/>
          <p:nvPr/>
        </p:nvSpPr>
        <p:spPr>
          <a:xfrm>
            <a:off x="8775700" y="4076700"/>
            <a:ext cx="5740400" cy="152400"/>
          </a:xfrm>
          <a:custGeom>
            <a:avLst/>
            <a:gdLst/>
            <a:ahLst/>
            <a:cxnLst/>
            <a:rect l="l" t="t" r="r" b="b"/>
            <a:pathLst>
              <a:path w="5740400" h="152400">
                <a:moveTo>
                  <a:pt x="76200" y="0"/>
                </a:moveTo>
                <a:lnTo>
                  <a:pt x="5664200" y="0"/>
                </a:lnTo>
                <a:cubicBezTo>
                  <a:pt x="5706256" y="0"/>
                  <a:pt x="5740400" y="34144"/>
                  <a:pt x="5740400" y="76200"/>
                </a:cubicBezTo>
                <a:lnTo>
                  <a:pt x="5740400" y="76200"/>
                </a:lnTo>
                <a:cubicBezTo>
                  <a:pt x="5740400" y="118256"/>
                  <a:pt x="5706256" y="152400"/>
                  <a:pt x="5664200" y="152400"/>
                </a:cubicBezTo>
                <a:lnTo>
                  <a:pt x="76200" y="152400"/>
                </a:lnTo>
                <a:cubicBezTo>
                  <a:pt x="34144" y="152400"/>
                  <a:pt x="0" y="118256"/>
                  <a:pt x="0" y="762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3" name="Shape 31"/>
          <p:cNvSpPr/>
          <p:nvPr/>
        </p:nvSpPr>
        <p:spPr>
          <a:xfrm>
            <a:off x="8521700" y="4686300"/>
            <a:ext cx="6959600" cy="1422400"/>
          </a:xfrm>
          <a:custGeom>
            <a:avLst/>
            <a:gdLst/>
            <a:ahLst/>
            <a:cxnLst/>
            <a:rect l="l" t="t" r="r" b="b"/>
            <a:pathLst>
              <a:path w="6959600" h="1422400">
                <a:moveTo>
                  <a:pt x="152396" y="0"/>
                </a:moveTo>
                <a:lnTo>
                  <a:pt x="6807204" y="0"/>
                </a:lnTo>
                <a:cubicBezTo>
                  <a:pt x="6891370" y="0"/>
                  <a:pt x="6959600" y="68230"/>
                  <a:pt x="6959600" y="152396"/>
                </a:cubicBezTo>
                <a:lnTo>
                  <a:pt x="6959600" y="1270004"/>
                </a:lnTo>
                <a:cubicBezTo>
                  <a:pt x="6959600" y="1354170"/>
                  <a:pt x="6891370" y="1422400"/>
                  <a:pt x="6807204" y="1422400"/>
                </a:cubicBezTo>
                <a:lnTo>
                  <a:pt x="152396" y="1422400"/>
                </a:lnTo>
                <a:cubicBezTo>
                  <a:pt x="68286" y="1422400"/>
                  <a:pt x="0" y="1354114"/>
                  <a:pt x="0" y="1270004"/>
                </a:cubicBezTo>
                <a:lnTo>
                  <a:pt x="0" y="152396"/>
                </a:lnTo>
                <a:cubicBezTo>
                  <a:pt x="0" y="68286"/>
                  <a:pt x="68286" y="0"/>
                  <a:pt x="152396" y="0"/>
                </a:cubicBezTo>
                <a:close/>
              </a:path>
            </a:pathLst>
          </a:custGeom>
          <a:solidFill>
            <a:srgbClr val="EF4444">
              <a:alpha val="30196"/>
            </a:srgbClr>
          </a:solidFill>
          <a:ln/>
        </p:spPr>
      </p:sp>
      <p:sp>
        <p:nvSpPr>
          <p:cNvPr id="34" name="Text 32"/>
          <p:cNvSpPr/>
          <p:nvPr/>
        </p:nvSpPr>
        <p:spPr>
          <a:xfrm>
            <a:off x="8775700" y="5067300"/>
            <a:ext cx="22352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Садржај наставе</a:t>
            </a:r>
            <a:endParaRPr lang="en-US" sz="1600" dirty="0"/>
          </a:p>
        </p:txBody>
      </p:sp>
      <p:sp>
        <p:nvSpPr>
          <p:cNvPr id="35" name="Text 33"/>
          <p:cNvSpPr/>
          <p:nvPr/>
        </p:nvSpPr>
        <p:spPr>
          <a:xfrm>
            <a:off x="13804503" y="4940300"/>
            <a:ext cx="17272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4800" b="1" dirty="0">
                <a:solidFill>
                  <a:srgbClr val="EF4444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19%</a:t>
            </a:r>
            <a:endParaRPr lang="en-US" sz="1600" dirty="0"/>
          </a:p>
        </p:txBody>
      </p:sp>
      <p:sp>
        <p:nvSpPr>
          <p:cNvPr id="36" name="Shape 34"/>
          <p:cNvSpPr/>
          <p:nvPr/>
        </p:nvSpPr>
        <p:spPr>
          <a:xfrm>
            <a:off x="8775700" y="5702300"/>
            <a:ext cx="6451600" cy="152400"/>
          </a:xfrm>
          <a:custGeom>
            <a:avLst/>
            <a:gdLst/>
            <a:ahLst/>
            <a:cxnLst/>
            <a:rect l="l" t="t" r="r" b="b"/>
            <a:pathLst>
              <a:path w="6451600" h="152400">
                <a:moveTo>
                  <a:pt x="76200" y="0"/>
                </a:moveTo>
                <a:lnTo>
                  <a:pt x="6375400" y="0"/>
                </a:lnTo>
                <a:cubicBezTo>
                  <a:pt x="6417456" y="0"/>
                  <a:pt x="6451600" y="34144"/>
                  <a:pt x="6451600" y="76200"/>
                </a:cubicBezTo>
                <a:lnTo>
                  <a:pt x="6451600" y="76200"/>
                </a:lnTo>
                <a:cubicBezTo>
                  <a:pt x="6451600" y="118256"/>
                  <a:pt x="6417456" y="152400"/>
                  <a:pt x="6375400" y="152400"/>
                </a:cubicBezTo>
                <a:lnTo>
                  <a:pt x="76200" y="152400"/>
                </a:lnTo>
                <a:cubicBezTo>
                  <a:pt x="34144" y="152400"/>
                  <a:pt x="0" y="118256"/>
                  <a:pt x="0" y="762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FFFFFF">
              <a:alpha val="20000"/>
            </a:srgbClr>
          </a:solidFill>
          <a:ln/>
        </p:spPr>
      </p:sp>
      <p:sp>
        <p:nvSpPr>
          <p:cNvPr id="37" name="Shape 35"/>
          <p:cNvSpPr/>
          <p:nvPr/>
        </p:nvSpPr>
        <p:spPr>
          <a:xfrm>
            <a:off x="8775700" y="5702300"/>
            <a:ext cx="1231900" cy="152400"/>
          </a:xfrm>
          <a:custGeom>
            <a:avLst/>
            <a:gdLst/>
            <a:ahLst/>
            <a:cxnLst/>
            <a:rect l="l" t="t" r="r" b="b"/>
            <a:pathLst>
              <a:path w="1231900" h="152400">
                <a:moveTo>
                  <a:pt x="76200" y="0"/>
                </a:moveTo>
                <a:lnTo>
                  <a:pt x="1155700" y="0"/>
                </a:lnTo>
                <a:cubicBezTo>
                  <a:pt x="1197756" y="0"/>
                  <a:pt x="1231900" y="34144"/>
                  <a:pt x="1231900" y="76200"/>
                </a:cubicBezTo>
                <a:lnTo>
                  <a:pt x="1231900" y="76200"/>
                </a:lnTo>
                <a:cubicBezTo>
                  <a:pt x="1231900" y="118256"/>
                  <a:pt x="1197756" y="152400"/>
                  <a:pt x="1155700" y="152400"/>
                </a:cubicBezTo>
                <a:lnTo>
                  <a:pt x="76200" y="152400"/>
                </a:lnTo>
                <a:cubicBezTo>
                  <a:pt x="34144" y="152400"/>
                  <a:pt x="0" y="118256"/>
                  <a:pt x="0" y="762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38" name="Shape 36"/>
          <p:cNvSpPr/>
          <p:nvPr/>
        </p:nvSpPr>
        <p:spPr>
          <a:xfrm>
            <a:off x="8521700" y="6311900"/>
            <a:ext cx="6959600" cy="1016000"/>
          </a:xfrm>
          <a:custGeom>
            <a:avLst/>
            <a:gdLst/>
            <a:ahLst/>
            <a:cxnLst/>
            <a:rect l="l" t="t" r="r" b="b"/>
            <a:pathLst>
              <a:path w="6959600" h="1016000">
                <a:moveTo>
                  <a:pt x="152400" y="0"/>
                </a:moveTo>
                <a:lnTo>
                  <a:pt x="6807200" y="0"/>
                </a:lnTo>
                <a:cubicBezTo>
                  <a:pt x="6891312" y="0"/>
                  <a:pt x="6959600" y="68288"/>
                  <a:pt x="6959600" y="152400"/>
                </a:cubicBezTo>
                <a:lnTo>
                  <a:pt x="6959600" y="863600"/>
                </a:lnTo>
                <a:cubicBezTo>
                  <a:pt x="6959600" y="947712"/>
                  <a:pt x="6891312" y="1016000"/>
                  <a:pt x="6807200" y="1016000"/>
                </a:cubicBezTo>
                <a:lnTo>
                  <a:pt x="152400" y="1016000"/>
                </a:lnTo>
                <a:cubicBezTo>
                  <a:pt x="68288" y="1016000"/>
                  <a:pt x="0" y="947712"/>
                  <a:pt x="0" y="8636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39" name="Shape 37"/>
          <p:cNvSpPr/>
          <p:nvPr/>
        </p:nvSpPr>
        <p:spPr>
          <a:xfrm>
            <a:off x="8867973" y="6565900"/>
            <a:ext cx="152400" cy="203200"/>
          </a:xfrm>
          <a:custGeom>
            <a:avLst/>
            <a:gdLst/>
            <a:ahLst/>
            <a:cxnLst/>
            <a:rect l="l" t="t" r="r" b="b"/>
            <a:pathLst>
              <a:path w="152400" h="203200">
                <a:moveTo>
                  <a:pt x="116245" y="152400"/>
                </a:moveTo>
                <a:cubicBezTo>
                  <a:pt x="119142" y="143550"/>
                  <a:pt x="124936" y="135533"/>
                  <a:pt x="131485" y="128627"/>
                </a:cubicBezTo>
                <a:cubicBezTo>
                  <a:pt x="144462" y="114975"/>
                  <a:pt x="152400" y="96520"/>
                  <a:pt x="152400" y="76200"/>
                </a:cubicBezTo>
                <a:cubicBezTo>
                  <a:pt x="152400" y="34131"/>
                  <a:pt x="118269" y="0"/>
                  <a:pt x="76200" y="0"/>
                </a:cubicBezTo>
                <a:cubicBezTo>
                  <a:pt x="34131" y="0"/>
                  <a:pt x="0" y="34131"/>
                  <a:pt x="0" y="76200"/>
                </a:cubicBezTo>
                <a:cubicBezTo>
                  <a:pt x="0" y="96520"/>
                  <a:pt x="7938" y="114975"/>
                  <a:pt x="20915" y="128627"/>
                </a:cubicBezTo>
                <a:cubicBezTo>
                  <a:pt x="27464" y="135533"/>
                  <a:pt x="33298" y="143550"/>
                  <a:pt x="36155" y="152400"/>
                </a:cubicBezTo>
                <a:lnTo>
                  <a:pt x="116205" y="152400"/>
                </a:lnTo>
                <a:close/>
                <a:moveTo>
                  <a:pt x="114300" y="171450"/>
                </a:moveTo>
                <a:lnTo>
                  <a:pt x="38100" y="171450"/>
                </a:lnTo>
                <a:lnTo>
                  <a:pt x="38100" y="177800"/>
                </a:lnTo>
                <a:cubicBezTo>
                  <a:pt x="38100" y="195342"/>
                  <a:pt x="52308" y="209550"/>
                  <a:pt x="69850" y="209550"/>
                </a:cubicBezTo>
                <a:lnTo>
                  <a:pt x="82550" y="209550"/>
                </a:lnTo>
                <a:cubicBezTo>
                  <a:pt x="100092" y="209550"/>
                  <a:pt x="114300" y="195342"/>
                  <a:pt x="114300" y="177800"/>
                </a:cubicBezTo>
                <a:lnTo>
                  <a:pt x="114300" y="171450"/>
                </a:lnTo>
                <a:close/>
                <a:moveTo>
                  <a:pt x="73025" y="44450"/>
                </a:moveTo>
                <a:cubicBezTo>
                  <a:pt x="57229" y="44450"/>
                  <a:pt x="44450" y="57229"/>
                  <a:pt x="44450" y="73025"/>
                </a:cubicBezTo>
                <a:cubicBezTo>
                  <a:pt x="44450" y="78303"/>
                  <a:pt x="40203" y="82550"/>
                  <a:pt x="34925" y="82550"/>
                </a:cubicBezTo>
                <a:cubicBezTo>
                  <a:pt x="29647" y="82550"/>
                  <a:pt x="25400" y="78303"/>
                  <a:pt x="25400" y="73025"/>
                </a:cubicBezTo>
                <a:cubicBezTo>
                  <a:pt x="25400" y="46712"/>
                  <a:pt x="46712" y="25400"/>
                  <a:pt x="73025" y="25400"/>
                </a:cubicBezTo>
                <a:cubicBezTo>
                  <a:pt x="78303" y="25400"/>
                  <a:pt x="82550" y="29647"/>
                  <a:pt x="82550" y="34925"/>
                </a:cubicBezTo>
                <a:cubicBezTo>
                  <a:pt x="82550" y="40203"/>
                  <a:pt x="78303" y="44450"/>
                  <a:pt x="73025" y="4445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0" name="Text 38"/>
          <p:cNvSpPr/>
          <p:nvPr/>
        </p:nvSpPr>
        <p:spPr>
          <a:xfrm>
            <a:off x="9029700" y="6515100"/>
            <a:ext cx="62992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b="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Велики јаз: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Наставници имају слободу у методама, али не и у садржају који предају</a:t>
            </a:r>
            <a:endParaRPr lang="en-US" sz="1600" dirty="0"/>
          </a:p>
        </p:txBody>
      </p:sp>
      <p:sp>
        <p:nvSpPr>
          <p:cNvPr id="41" name="Shape 39"/>
          <p:cNvSpPr/>
          <p:nvPr/>
        </p:nvSpPr>
        <p:spPr>
          <a:xfrm>
            <a:off x="514350" y="7854950"/>
            <a:ext cx="15227300" cy="774700"/>
          </a:xfrm>
          <a:custGeom>
            <a:avLst/>
            <a:gdLst/>
            <a:ahLst/>
            <a:cxnLst/>
            <a:rect l="l" t="t" r="r" b="b"/>
            <a:pathLst>
              <a:path w="15227300" h="774700">
                <a:moveTo>
                  <a:pt x="152399" y="0"/>
                </a:moveTo>
                <a:lnTo>
                  <a:pt x="15074901" y="0"/>
                </a:lnTo>
                <a:cubicBezTo>
                  <a:pt x="15159069" y="0"/>
                  <a:pt x="15227300" y="68231"/>
                  <a:pt x="15227300" y="152399"/>
                </a:cubicBezTo>
                <a:lnTo>
                  <a:pt x="15227300" y="622301"/>
                </a:lnTo>
                <a:cubicBezTo>
                  <a:pt x="15227300" y="706469"/>
                  <a:pt x="15159069" y="774700"/>
                  <a:pt x="15074901" y="774700"/>
                </a:cubicBezTo>
                <a:lnTo>
                  <a:pt x="152399" y="774700"/>
                </a:lnTo>
                <a:cubicBezTo>
                  <a:pt x="68231" y="774700"/>
                  <a:pt x="0" y="706469"/>
                  <a:pt x="0" y="622301"/>
                </a:cubicBezTo>
                <a:lnTo>
                  <a:pt x="0" y="152399"/>
                </a:lnTo>
                <a:cubicBezTo>
                  <a:pt x="0" y="68288"/>
                  <a:pt x="68288" y="0"/>
                  <a:pt x="152399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42" name="Shape 40"/>
          <p:cNvSpPr/>
          <p:nvPr/>
        </p:nvSpPr>
        <p:spPr>
          <a:xfrm>
            <a:off x="742950" y="8089900"/>
            <a:ext cx="342900" cy="304800"/>
          </a:xfrm>
          <a:custGeom>
            <a:avLst/>
            <a:gdLst/>
            <a:ahLst/>
            <a:cxnLst/>
            <a:rect l="l" t="t" r="r" b="b"/>
            <a:pathLst>
              <a:path w="342900" h="304800">
                <a:moveTo>
                  <a:pt x="166449" y="18455"/>
                </a:moveTo>
                <a:cubicBezTo>
                  <a:pt x="158055" y="6846"/>
                  <a:pt x="144601" y="0"/>
                  <a:pt x="130314" y="0"/>
                </a:cubicBezTo>
                <a:cubicBezTo>
                  <a:pt x="105668" y="0"/>
                  <a:pt x="85725" y="19943"/>
                  <a:pt x="85725" y="44589"/>
                </a:cubicBezTo>
                <a:lnTo>
                  <a:pt x="85725" y="46018"/>
                </a:lnTo>
                <a:cubicBezTo>
                  <a:pt x="85725" y="84356"/>
                  <a:pt x="134541" y="125432"/>
                  <a:pt x="158472" y="143232"/>
                </a:cubicBezTo>
                <a:cubicBezTo>
                  <a:pt x="166211" y="149007"/>
                  <a:pt x="176629" y="149007"/>
                  <a:pt x="184368" y="143232"/>
                </a:cubicBezTo>
                <a:cubicBezTo>
                  <a:pt x="208300" y="125373"/>
                  <a:pt x="257115" y="84356"/>
                  <a:pt x="257115" y="46018"/>
                </a:cubicBezTo>
                <a:lnTo>
                  <a:pt x="257115" y="44589"/>
                </a:lnTo>
                <a:cubicBezTo>
                  <a:pt x="257115" y="19943"/>
                  <a:pt x="237173" y="0"/>
                  <a:pt x="212527" y="0"/>
                </a:cubicBezTo>
                <a:cubicBezTo>
                  <a:pt x="198239" y="0"/>
                  <a:pt x="184785" y="6846"/>
                  <a:pt x="176391" y="18455"/>
                </a:cubicBezTo>
                <a:lnTo>
                  <a:pt x="171450" y="25420"/>
                </a:lnTo>
                <a:lnTo>
                  <a:pt x="166449" y="18455"/>
                </a:lnTo>
                <a:close/>
                <a:moveTo>
                  <a:pt x="65068" y="203299"/>
                </a:moveTo>
                <a:lnTo>
                  <a:pt x="39707" y="228600"/>
                </a:lnTo>
                <a:lnTo>
                  <a:pt x="19050" y="228600"/>
                </a:lnTo>
                <a:cubicBezTo>
                  <a:pt x="8513" y="228600"/>
                  <a:pt x="0" y="237113"/>
                  <a:pt x="0" y="247650"/>
                </a:cubicBezTo>
                <a:lnTo>
                  <a:pt x="0" y="285750"/>
                </a:lnTo>
                <a:cubicBezTo>
                  <a:pt x="0" y="296287"/>
                  <a:pt x="8513" y="304800"/>
                  <a:pt x="19050" y="304800"/>
                </a:cubicBezTo>
                <a:lnTo>
                  <a:pt x="209848" y="304800"/>
                </a:lnTo>
                <a:cubicBezTo>
                  <a:pt x="227112" y="304800"/>
                  <a:pt x="243959" y="299264"/>
                  <a:pt x="257889" y="289024"/>
                </a:cubicBezTo>
                <a:lnTo>
                  <a:pt x="333256" y="233482"/>
                </a:lnTo>
                <a:cubicBezTo>
                  <a:pt x="343852" y="225683"/>
                  <a:pt x="346115" y="210800"/>
                  <a:pt x="338316" y="200204"/>
                </a:cubicBezTo>
                <a:cubicBezTo>
                  <a:pt x="330518" y="189607"/>
                  <a:pt x="315635" y="187345"/>
                  <a:pt x="305038" y="195143"/>
                </a:cubicBezTo>
                <a:lnTo>
                  <a:pt x="233720" y="247650"/>
                </a:lnTo>
                <a:lnTo>
                  <a:pt x="166688" y="247650"/>
                </a:lnTo>
                <a:cubicBezTo>
                  <a:pt x="158770" y="247650"/>
                  <a:pt x="152400" y="241280"/>
                  <a:pt x="152400" y="233363"/>
                </a:cubicBezTo>
                <a:cubicBezTo>
                  <a:pt x="152400" y="225445"/>
                  <a:pt x="158770" y="219075"/>
                  <a:pt x="166688" y="219075"/>
                </a:cubicBezTo>
                <a:lnTo>
                  <a:pt x="209550" y="219075"/>
                </a:lnTo>
                <a:cubicBezTo>
                  <a:pt x="220087" y="219075"/>
                  <a:pt x="228600" y="210562"/>
                  <a:pt x="228600" y="200025"/>
                </a:cubicBezTo>
                <a:cubicBezTo>
                  <a:pt x="228600" y="189488"/>
                  <a:pt x="220087" y="180975"/>
                  <a:pt x="209550" y="180975"/>
                </a:cubicBezTo>
                <a:lnTo>
                  <a:pt x="118943" y="180975"/>
                </a:lnTo>
                <a:cubicBezTo>
                  <a:pt x="98762" y="180975"/>
                  <a:pt x="79355" y="189012"/>
                  <a:pt x="65068" y="203299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3" name="Text 41"/>
          <p:cNvSpPr/>
          <p:nvPr/>
        </p:nvSpPr>
        <p:spPr>
          <a:xfrm>
            <a:off x="1257300" y="8064500"/>
            <a:ext cx="75438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Потребна већа подршка стручних служби у управљању понашањем</a:t>
            </a:r>
            <a:endParaRPr lang="en-US" sz="1600" dirty="0"/>
          </a:p>
        </p:txBody>
      </p:sp>
      <p:sp>
        <p:nvSpPr>
          <p:cNvPr id="44" name="Shape 42"/>
          <p:cNvSpPr/>
          <p:nvPr/>
        </p:nvSpPr>
        <p:spPr>
          <a:xfrm>
            <a:off x="10108208" y="8089900"/>
            <a:ext cx="381000" cy="304800"/>
          </a:xfrm>
          <a:custGeom>
            <a:avLst/>
            <a:gdLst/>
            <a:ahLst/>
            <a:cxnLst/>
            <a:rect l="l" t="t" r="r" b="b"/>
            <a:pathLst>
              <a:path w="381000" h="304800">
                <a:moveTo>
                  <a:pt x="190500" y="9525"/>
                </a:moveTo>
                <a:cubicBezTo>
                  <a:pt x="224670" y="9525"/>
                  <a:pt x="252413" y="37267"/>
                  <a:pt x="252413" y="71438"/>
                </a:cubicBezTo>
                <a:cubicBezTo>
                  <a:pt x="252413" y="105608"/>
                  <a:pt x="224670" y="133350"/>
                  <a:pt x="190500" y="133350"/>
                </a:cubicBezTo>
                <a:cubicBezTo>
                  <a:pt x="156330" y="133350"/>
                  <a:pt x="128588" y="105608"/>
                  <a:pt x="128588" y="71438"/>
                </a:cubicBezTo>
                <a:cubicBezTo>
                  <a:pt x="128588" y="37267"/>
                  <a:pt x="156330" y="9525"/>
                  <a:pt x="190500" y="9525"/>
                </a:cubicBezTo>
                <a:close/>
                <a:moveTo>
                  <a:pt x="57150" y="52388"/>
                </a:moveTo>
                <a:cubicBezTo>
                  <a:pt x="80806" y="52388"/>
                  <a:pt x="100013" y="71594"/>
                  <a:pt x="100013" y="95250"/>
                </a:cubicBezTo>
                <a:cubicBezTo>
                  <a:pt x="100013" y="118906"/>
                  <a:pt x="80806" y="138113"/>
                  <a:pt x="57150" y="138113"/>
                </a:cubicBezTo>
                <a:cubicBezTo>
                  <a:pt x="33494" y="138113"/>
                  <a:pt x="14288" y="118906"/>
                  <a:pt x="14288" y="95250"/>
                </a:cubicBezTo>
                <a:cubicBezTo>
                  <a:pt x="14288" y="71594"/>
                  <a:pt x="33494" y="52388"/>
                  <a:pt x="57150" y="52388"/>
                </a:cubicBezTo>
                <a:close/>
                <a:moveTo>
                  <a:pt x="0" y="247650"/>
                </a:moveTo>
                <a:cubicBezTo>
                  <a:pt x="0" y="205561"/>
                  <a:pt x="34111" y="171450"/>
                  <a:pt x="76200" y="171450"/>
                </a:cubicBezTo>
                <a:cubicBezTo>
                  <a:pt x="83820" y="171450"/>
                  <a:pt x="91202" y="172581"/>
                  <a:pt x="98167" y="174665"/>
                </a:cubicBezTo>
                <a:cubicBezTo>
                  <a:pt x="78581" y="196572"/>
                  <a:pt x="66675" y="225504"/>
                  <a:pt x="66675" y="257175"/>
                </a:cubicBezTo>
                <a:lnTo>
                  <a:pt x="66675" y="266700"/>
                </a:lnTo>
                <a:cubicBezTo>
                  <a:pt x="66675" y="273487"/>
                  <a:pt x="68104" y="279916"/>
                  <a:pt x="70664" y="285750"/>
                </a:cubicBezTo>
                <a:lnTo>
                  <a:pt x="19050" y="285750"/>
                </a:lnTo>
                <a:cubicBezTo>
                  <a:pt x="8513" y="285750"/>
                  <a:pt x="0" y="277237"/>
                  <a:pt x="0" y="266700"/>
                </a:cubicBezTo>
                <a:lnTo>
                  <a:pt x="0" y="247650"/>
                </a:lnTo>
                <a:close/>
                <a:moveTo>
                  <a:pt x="310336" y="285750"/>
                </a:moveTo>
                <a:cubicBezTo>
                  <a:pt x="312896" y="279916"/>
                  <a:pt x="314325" y="273487"/>
                  <a:pt x="314325" y="266700"/>
                </a:cubicBezTo>
                <a:lnTo>
                  <a:pt x="314325" y="257175"/>
                </a:lnTo>
                <a:cubicBezTo>
                  <a:pt x="314325" y="225504"/>
                  <a:pt x="302419" y="196572"/>
                  <a:pt x="282833" y="174665"/>
                </a:cubicBezTo>
                <a:cubicBezTo>
                  <a:pt x="289798" y="172581"/>
                  <a:pt x="297180" y="171450"/>
                  <a:pt x="304800" y="171450"/>
                </a:cubicBezTo>
                <a:cubicBezTo>
                  <a:pt x="346889" y="171450"/>
                  <a:pt x="381000" y="205561"/>
                  <a:pt x="381000" y="247650"/>
                </a:cubicBezTo>
                <a:lnTo>
                  <a:pt x="381000" y="266700"/>
                </a:lnTo>
                <a:cubicBezTo>
                  <a:pt x="381000" y="277237"/>
                  <a:pt x="372487" y="285750"/>
                  <a:pt x="361950" y="285750"/>
                </a:cubicBezTo>
                <a:lnTo>
                  <a:pt x="310336" y="285750"/>
                </a:lnTo>
                <a:close/>
                <a:moveTo>
                  <a:pt x="280987" y="95250"/>
                </a:moveTo>
                <a:cubicBezTo>
                  <a:pt x="280987" y="71594"/>
                  <a:pt x="300194" y="52388"/>
                  <a:pt x="323850" y="52388"/>
                </a:cubicBezTo>
                <a:cubicBezTo>
                  <a:pt x="347506" y="52388"/>
                  <a:pt x="366712" y="71594"/>
                  <a:pt x="366712" y="95250"/>
                </a:cubicBezTo>
                <a:cubicBezTo>
                  <a:pt x="366712" y="118906"/>
                  <a:pt x="347506" y="138113"/>
                  <a:pt x="323850" y="138113"/>
                </a:cubicBezTo>
                <a:cubicBezTo>
                  <a:pt x="300194" y="138113"/>
                  <a:pt x="280987" y="118906"/>
                  <a:pt x="280987" y="95250"/>
                </a:cubicBezTo>
                <a:close/>
                <a:moveTo>
                  <a:pt x="95250" y="257175"/>
                </a:moveTo>
                <a:cubicBezTo>
                  <a:pt x="95250" y="204549"/>
                  <a:pt x="137874" y="161925"/>
                  <a:pt x="190500" y="161925"/>
                </a:cubicBezTo>
                <a:cubicBezTo>
                  <a:pt x="243126" y="161925"/>
                  <a:pt x="285750" y="204549"/>
                  <a:pt x="285750" y="257175"/>
                </a:cubicBezTo>
                <a:lnTo>
                  <a:pt x="285750" y="266700"/>
                </a:lnTo>
                <a:cubicBezTo>
                  <a:pt x="285750" y="277237"/>
                  <a:pt x="277237" y="285750"/>
                  <a:pt x="266700" y="285750"/>
                </a:cubicBezTo>
                <a:lnTo>
                  <a:pt x="114300" y="285750"/>
                </a:lnTo>
                <a:cubicBezTo>
                  <a:pt x="103763" y="285750"/>
                  <a:pt x="95250" y="277237"/>
                  <a:pt x="95250" y="266700"/>
                </a:cubicBezTo>
                <a:lnTo>
                  <a:pt x="95250" y="257175"/>
                </a:ln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45" name="Text 43"/>
          <p:cNvSpPr/>
          <p:nvPr/>
        </p:nvSpPr>
        <p:spPr>
          <a:xfrm>
            <a:off x="10641608" y="8064500"/>
            <a:ext cx="50038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Јачање колегијалности и заједнице у школи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8000" y="508000"/>
            <a:ext cx="3136900" cy="508000"/>
          </a:xfrm>
          <a:custGeom>
            <a:avLst/>
            <a:gdLst/>
            <a:ahLst/>
            <a:cxnLst/>
            <a:rect l="l" t="t" r="r" b="b"/>
            <a:pathLst>
              <a:path w="3136900" h="508000">
                <a:moveTo>
                  <a:pt x="254000" y="0"/>
                </a:moveTo>
                <a:lnTo>
                  <a:pt x="2882900" y="0"/>
                </a:lnTo>
                <a:cubicBezTo>
                  <a:pt x="3023086" y="0"/>
                  <a:pt x="3136900" y="113814"/>
                  <a:pt x="3136900" y="254000"/>
                </a:cubicBezTo>
                <a:lnTo>
                  <a:pt x="3136900" y="254000"/>
                </a:lnTo>
                <a:cubicBezTo>
                  <a:pt x="3136900" y="394186"/>
                  <a:pt x="3023086" y="508000"/>
                  <a:pt x="2882900" y="508000"/>
                </a:cubicBezTo>
                <a:lnTo>
                  <a:pt x="254000" y="508000"/>
                </a:lnTo>
                <a:cubicBezTo>
                  <a:pt x="113814" y="508000"/>
                  <a:pt x="0" y="394186"/>
                  <a:pt x="0" y="254000"/>
                </a:cubicBezTo>
                <a:lnTo>
                  <a:pt x="0" y="254000"/>
                </a:lnTo>
                <a:cubicBezTo>
                  <a:pt x="0" y="113814"/>
                  <a:pt x="113814" y="0"/>
                  <a:pt x="254000" y="0"/>
                </a:cubicBezTo>
                <a:close/>
              </a:path>
            </a:pathLst>
          </a:custGeom>
          <a:solidFill>
            <a:srgbClr val="F59E0B">
              <a:alpha val="10196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749300" y="660400"/>
            <a:ext cx="177800" cy="203200"/>
          </a:xfrm>
          <a:custGeom>
            <a:avLst/>
            <a:gdLst/>
            <a:ahLst/>
            <a:cxnLst/>
            <a:rect l="l" t="t" r="r" b="b"/>
            <a:pathLst>
              <a:path w="177800" h="203200">
                <a:moveTo>
                  <a:pt x="101600" y="63500"/>
                </a:moveTo>
                <a:lnTo>
                  <a:pt x="101600" y="101600"/>
                </a:lnTo>
                <a:lnTo>
                  <a:pt x="152400" y="101600"/>
                </a:lnTo>
                <a:lnTo>
                  <a:pt x="152400" y="63500"/>
                </a:lnTo>
                <a:lnTo>
                  <a:pt x="101600" y="63500"/>
                </a:lnTo>
                <a:close/>
                <a:moveTo>
                  <a:pt x="76200" y="63500"/>
                </a:moveTo>
                <a:lnTo>
                  <a:pt x="25400" y="63500"/>
                </a:lnTo>
                <a:lnTo>
                  <a:pt x="25400" y="101600"/>
                </a:lnTo>
                <a:lnTo>
                  <a:pt x="76200" y="101600"/>
                </a:lnTo>
                <a:lnTo>
                  <a:pt x="76200" y="63500"/>
                </a:lnTo>
                <a:close/>
                <a:moveTo>
                  <a:pt x="0" y="127000"/>
                </a:moveTo>
                <a:lnTo>
                  <a:pt x="0" y="38100"/>
                </a:lnTo>
                <a:cubicBezTo>
                  <a:pt x="0" y="24090"/>
                  <a:pt x="11390" y="12700"/>
                  <a:pt x="25400" y="12700"/>
                </a:cubicBezTo>
                <a:lnTo>
                  <a:pt x="152400" y="12700"/>
                </a:lnTo>
                <a:cubicBezTo>
                  <a:pt x="166410" y="12700"/>
                  <a:pt x="177800" y="24090"/>
                  <a:pt x="177800" y="38100"/>
                </a:cubicBezTo>
                <a:lnTo>
                  <a:pt x="177800" y="165100"/>
                </a:lnTo>
                <a:cubicBezTo>
                  <a:pt x="177800" y="179110"/>
                  <a:pt x="166410" y="190500"/>
                  <a:pt x="152400" y="190500"/>
                </a:cubicBezTo>
                <a:lnTo>
                  <a:pt x="25400" y="190500"/>
                </a:lnTo>
                <a:cubicBezTo>
                  <a:pt x="11390" y="190500"/>
                  <a:pt x="0" y="179110"/>
                  <a:pt x="0" y="165100"/>
                </a:cubicBezTo>
                <a:lnTo>
                  <a:pt x="0" y="127000"/>
                </a:lnTo>
                <a:close/>
                <a:moveTo>
                  <a:pt x="152400" y="127000"/>
                </a:moveTo>
                <a:lnTo>
                  <a:pt x="101600" y="127000"/>
                </a:lnTo>
                <a:lnTo>
                  <a:pt x="101600" y="165100"/>
                </a:lnTo>
                <a:lnTo>
                  <a:pt x="152400" y="165100"/>
                </a:lnTo>
                <a:lnTo>
                  <a:pt x="152400" y="127000"/>
                </a:lnTo>
                <a:close/>
                <a:moveTo>
                  <a:pt x="76200" y="165100"/>
                </a:moveTo>
                <a:lnTo>
                  <a:pt x="76200" y="127000"/>
                </a:lnTo>
                <a:lnTo>
                  <a:pt x="25400" y="127000"/>
                </a:lnTo>
                <a:lnTo>
                  <a:pt x="25400" y="165100"/>
                </a:lnTo>
                <a:lnTo>
                  <a:pt x="76200" y="165100"/>
                </a:ln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" name="Text 2"/>
          <p:cNvSpPr/>
          <p:nvPr/>
        </p:nvSpPr>
        <p:spPr>
          <a:xfrm>
            <a:off x="1066800" y="609600"/>
            <a:ext cx="24765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kern="0" spc="8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СМЕРНИЦЕ 2023-2025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508000" y="1168400"/>
            <a:ext cx="15544800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8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Формални изглед програма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46100" y="1981200"/>
            <a:ext cx="153670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Формат од три колоне - стандардизација </a:t>
            </a:r>
            <a:r>
              <a:rPr lang="en-US" sz="2000" dirty="0" err="1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за</a:t>
            </a:r>
            <a:r>
              <a:rPr lang="en-US" sz="2000" dirty="0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en-US" sz="2000" dirty="0" err="1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јасноћу</a:t>
            </a:r>
            <a:r>
              <a:rPr lang="en-US" sz="2000" dirty="0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и функционалност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08000" y="2590800"/>
            <a:ext cx="15240000" cy="2870200"/>
          </a:xfrm>
          <a:custGeom>
            <a:avLst/>
            <a:gdLst/>
            <a:ahLst/>
            <a:cxnLst/>
            <a:rect l="l" t="t" r="r" b="b"/>
            <a:pathLst>
              <a:path w="15240000" h="2870200">
                <a:moveTo>
                  <a:pt x="203210" y="0"/>
                </a:moveTo>
                <a:lnTo>
                  <a:pt x="15036790" y="0"/>
                </a:lnTo>
                <a:cubicBezTo>
                  <a:pt x="15149020" y="0"/>
                  <a:pt x="15240000" y="90980"/>
                  <a:pt x="15240000" y="203210"/>
                </a:cubicBezTo>
                <a:lnTo>
                  <a:pt x="15240000" y="2666990"/>
                </a:lnTo>
                <a:cubicBezTo>
                  <a:pt x="15240000" y="2779220"/>
                  <a:pt x="15149020" y="2870200"/>
                  <a:pt x="15036790" y="2870200"/>
                </a:cubicBezTo>
                <a:lnTo>
                  <a:pt x="203210" y="2870200"/>
                </a:lnTo>
                <a:cubicBezTo>
                  <a:pt x="90980" y="2870200"/>
                  <a:pt x="0" y="2779220"/>
                  <a:pt x="0" y="2666990"/>
                </a:cubicBezTo>
                <a:lnTo>
                  <a:pt x="0" y="203210"/>
                </a:lnTo>
                <a:cubicBezTo>
                  <a:pt x="0" y="91055"/>
                  <a:pt x="91055" y="0"/>
                  <a:pt x="20321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90500" dist="1270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838200" y="2895600"/>
            <a:ext cx="4711700" cy="2260600"/>
          </a:xfrm>
          <a:custGeom>
            <a:avLst/>
            <a:gdLst/>
            <a:ahLst/>
            <a:cxnLst/>
            <a:rect l="l" t="t" r="r" b="b"/>
            <a:pathLst>
              <a:path w="4711700" h="2260600">
                <a:moveTo>
                  <a:pt x="50800" y="0"/>
                </a:moveTo>
                <a:lnTo>
                  <a:pt x="4559290" y="0"/>
                </a:lnTo>
                <a:cubicBezTo>
                  <a:pt x="4643464" y="0"/>
                  <a:pt x="4711700" y="68236"/>
                  <a:pt x="4711700" y="152410"/>
                </a:cubicBezTo>
                <a:lnTo>
                  <a:pt x="4711700" y="2108190"/>
                </a:lnTo>
                <a:cubicBezTo>
                  <a:pt x="4711700" y="2192364"/>
                  <a:pt x="4643464" y="2260600"/>
                  <a:pt x="4559290" y="2260600"/>
                </a:cubicBezTo>
                <a:lnTo>
                  <a:pt x="50800" y="2260600"/>
                </a:lnTo>
                <a:cubicBezTo>
                  <a:pt x="22763" y="2260600"/>
                  <a:pt x="0" y="2237837"/>
                  <a:pt x="0" y="22098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3B82F6">
              <a:alpha val="10196"/>
            </a:srgbClr>
          </a:solidFill>
          <a:ln/>
        </p:spPr>
      </p:sp>
      <p:sp>
        <p:nvSpPr>
          <p:cNvPr id="9" name="Shape 7"/>
          <p:cNvSpPr/>
          <p:nvPr/>
        </p:nvSpPr>
        <p:spPr>
          <a:xfrm>
            <a:off x="838200" y="2895600"/>
            <a:ext cx="50800" cy="2260600"/>
          </a:xfrm>
          <a:custGeom>
            <a:avLst/>
            <a:gdLst/>
            <a:ahLst/>
            <a:cxnLst/>
            <a:rect l="l" t="t" r="r" b="b"/>
            <a:pathLst>
              <a:path w="50800" h="2260600">
                <a:moveTo>
                  <a:pt x="50800" y="0"/>
                </a:moveTo>
                <a:lnTo>
                  <a:pt x="50800" y="0"/>
                </a:lnTo>
                <a:lnTo>
                  <a:pt x="50800" y="2260600"/>
                </a:lnTo>
                <a:lnTo>
                  <a:pt x="50800" y="2260600"/>
                </a:lnTo>
                <a:cubicBezTo>
                  <a:pt x="22763" y="2260600"/>
                  <a:pt x="0" y="2237837"/>
                  <a:pt x="0" y="22098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10" name="Shape 8"/>
          <p:cNvSpPr/>
          <p:nvPr/>
        </p:nvSpPr>
        <p:spPr>
          <a:xfrm>
            <a:off x="1066800" y="3200400"/>
            <a:ext cx="469900" cy="508000"/>
          </a:xfrm>
          <a:custGeom>
            <a:avLst/>
            <a:gdLst/>
            <a:ahLst/>
            <a:cxnLst/>
            <a:rect l="l" t="t" r="r" b="b"/>
            <a:pathLst>
              <a:path w="469900" h="508000">
                <a:moveTo>
                  <a:pt x="152398" y="0"/>
                </a:moveTo>
                <a:lnTo>
                  <a:pt x="317502" y="0"/>
                </a:lnTo>
                <a:cubicBezTo>
                  <a:pt x="401613" y="0"/>
                  <a:pt x="469900" y="68287"/>
                  <a:pt x="469900" y="152398"/>
                </a:cubicBezTo>
                <a:lnTo>
                  <a:pt x="469900" y="355602"/>
                </a:lnTo>
                <a:cubicBezTo>
                  <a:pt x="469900" y="439713"/>
                  <a:pt x="401613" y="508000"/>
                  <a:pt x="317502" y="508000"/>
                </a:cubicBezTo>
                <a:lnTo>
                  <a:pt x="152398" y="508000"/>
                </a:lnTo>
                <a:cubicBezTo>
                  <a:pt x="68287" y="508000"/>
                  <a:pt x="0" y="439713"/>
                  <a:pt x="0" y="355602"/>
                </a:cubicBezTo>
                <a:lnTo>
                  <a:pt x="0" y="152398"/>
                </a:lnTo>
                <a:cubicBezTo>
                  <a:pt x="0" y="68287"/>
                  <a:pt x="68287" y="0"/>
                  <a:pt x="152398" y="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11" name="Text 9"/>
          <p:cNvSpPr/>
          <p:nvPr/>
        </p:nvSpPr>
        <p:spPr>
          <a:xfrm>
            <a:off x="1236663" y="3302000"/>
            <a:ext cx="2413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1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1694656" y="3098800"/>
            <a:ext cx="3784600" cy="711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sr-Cyrl-RS" sz="20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Међупредметне</a:t>
            </a:r>
            <a:r>
              <a:rPr lang="en-US" sz="20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компетенције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066800" y="3962400"/>
            <a:ext cx="4381500" cy="990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Које компетенције развијамо кроз ову тему? (нпр. решавање проблема, дигитална компетенција)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5782667" y="2895600"/>
            <a:ext cx="4711700" cy="2260600"/>
          </a:xfrm>
          <a:custGeom>
            <a:avLst/>
            <a:gdLst/>
            <a:ahLst/>
            <a:cxnLst/>
            <a:rect l="l" t="t" r="r" b="b"/>
            <a:pathLst>
              <a:path w="4711700" h="2260600">
                <a:moveTo>
                  <a:pt x="50800" y="0"/>
                </a:moveTo>
                <a:lnTo>
                  <a:pt x="4559290" y="0"/>
                </a:lnTo>
                <a:cubicBezTo>
                  <a:pt x="4643464" y="0"/>
                  <a:pt x="4711700" y="68236"/>
                  <a:pt x="4711700" y="152410"/>
                </a:cubicBezTo>
                <a:lnTo>
                  <a:pt x="4711700" y="2108190"/>
                </a:lnTo>
                <a:cubicBezTo>
                  <a:pt x="4711700" y="2192364"/>
                  <a:pt x="4643464" y="2260600"/>
                  <a:pt x="4559290" y="2260600"/>
                </a:cubicBezTo>
                <a:lnTo>
                  <a:pt x="50800" y="2260600"/>
                </a:lnTo>
                <a:cubicBezTo>
                  <a:pt x="22763" y="2260600"/>
                  <a:pt x="0" y="2237837"/>
                  <a:pt x="0" y="22098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F59E0B">
              <a:alpha val="10196"/>
            </a:srgbClr>
          </a:solidFill>
          <a:ln/>
        </p:spPr>
      </p:sp>
      <p:sp>
        <p:nvSpPr>
          <p:cNvPr id="15" name="Shape 13"/>
          <p:cNvSpPr/>
          <p:nvPr/>
        </p:nvSpPr>
        <p:spPr>
          <a:xfrm>
            <a:off x="5782667" y="2895600"/>
            <a:ext cx="50800" cy="2260600"/>
          </a:xfrm>
          <a:custGeom>
            <a:avLst/>
            <a:gdLst/>
            <a:ahLst/>
            <a:cxnLst/>
            <a:rect l="l" t="t" r="r" b="b"/>
            <a:pathLst>
              <a:path w="50800" h="2260600">
                <a:moveTo>
                  <a:pt x="50800" y="0"/>
                </a:moveTo>
                <a:lnTo>
                  <a:pt x="50800" y="0"/>
                </a:lnTo>
                <a:lnTo>
                  <a:pt x="50800" y="2260600"/>
                </a:lnTo>
                <a:lnTo>
                  <a:pt x="50800" y="2260600"/>
                </a:lnTo>
                <a:cubicBezTo>
                  <a:pt x="22763" y="2260600"/>
                  <a:pt x="0" y="2237837"/>
                  <a:pt x="0" y="22098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6" name="Shape 14"/>
          <p:cNvSpPr/>
          <p:nvPr/>
        </p:nvSpPr>
        <p:spPr>
          <a:xfrm>
            <a:off x="6011267" y="3098800"/>
            <a:ext cx="508000" cy="508000"/>
          </a:xfrm>
          <a:custGeom>
            <a:avLst/>
            <a:gdLst/>
            <a:ahLst/>
            <a:cxnLst/>
            <a:rect l="l" t="t" r="r" b="b"/>
            <a:pathLst>
              <a:path w="508000" h="508000">
                <a:moveTo>
                  <a:pt x="152400" y="0"/>
                </a:moveTo>
                <a:lnTo>
                  <a:pt x="355600" y="0"/>
                </a:lnTo>
                <a:cubicBezTo>
                  <a:pt x="439712" y="0"/>
                  <a:pt x="508000" y="68288"/>
                  <a:pt x="508000" y="152400"/>
                </a:cubicBezTo>
                <a:lnTo>
                  <a:pt x="508000" y="355600"/>
                </a:lnTo>
                <a:cubicBezTo>
                  <a:pt x="508000" y="439712"/>
                  <a:pt x="439712" y="508000"/>
                  <a:pt x="355600" y="508000"/>
                </a:cubicBezTo>
                <a:lnTo>
                  <a:pt x="152400" y="508000"/>
                </a:lnTo>
                <a:cubicBezTo>
                  <a:pt x="68288" y="508000"/>
                  <a:pt x="0" y="439712"/>
                  <a:pt x="0" y="3556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7" name="Text 15"/>
          <p:cNvSpPr/>
          <p:nvPr/>
        </p:nvSpPr>
        <p:spPr>
          <a:xfrm>
            <a:off x="6197402" y="3200400"/>
            <a:ext cx="2413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2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6671667" y="3175000"/>
            <a:ext cx="7493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Тема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6011267" y="3759200"/>
            <a:ext cx="4381500" cy="990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Кроз коју тему/садржај развијамо компетенције? (нпр. Климатске промене, Ренесанса)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10727134" y="2895600"/>
            <a:ext cx="4711700" cy="2260600"/>
          </a:xfrm>
          <a:custGeom>
            <a:avLst/>
            <a:gdLst/>
            <a:ahLst/>
            <a:cxnLst/>
            <a:rect l="l" t="t" r="r" b="b"/>
            <a:pathLst>
              <a:path w="4711700" h="2260600">
                <a:moveTo>
                  <a:pt x="50800" y="0"/>
                </a:moveTo>
                <a:lnTo>
                  <a:pt x="4559290" y="0"/>
                </a:lnTo>
                <a:cubicBezTo>
                  <a:pt x="4643464" y="0"/>
                  <a:pt x="4711700" y="68236"/>
                  <a:pt x="4711700" y="152410"/>
                </a:cubicBezTo>
                <a:lnTo>
                  <a:pt x="4711700" y="2108190"/>
                </a:lnTo>
                <a:cubicBezTo>
                  <a:pt x="4711700" y="2192364"/>
                  <a:pt x="4643464" y="2260600"/>
                  <a:pt x="4559290" y="2260600"/>
                </a:cubicBezTo>
                <a:lnTo>
                  <a:pt x="50800" y="2260600"/>
                </a:lnTo>
                <a:cubicBezTo>
                  <a:pt x="22763" y="2260600"/>
                  <a:pt x="0" y="2237837"/>
                  <a:pt x="0" y="22098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22C55E">
              <a:alpha val="10196"/>
            </a:srgbClr>
          </a:solidFill>
          <a:ln/>
        </p:spPr>
      </p:sp>
      <p:sp>
        <p:nvSpPr>
          <p:cNvPr id="21" name="Shape 19"/>
          <p:cNvSpPr/>
          <p:nvPr/>
        </p:nvSpPr>
        <p:spPr>
          <a:xfrm>
            <a:off x="10727134" y="2895600"/>
            <a:ext cx="50800" cy="2260600"/>
          </a:xfrm>
          <a:custGeom>
            <a:avLst/>
            <a:gdLst/>
            <a:ahLst/>
            <a:cxnLst/>
            <a:rect l="l" t="t" r="r" b="b"/>
            <a:pathLst>
              <a:path w="50800" h="2260600">
                <a:moveTo>
                  <a:pt x="50800" y="0"/>
                </a:moveTo>
                <a:lnTo>
                  <a:pt x="50800" y="0"/>
                </a:lnTo>
                <a:lnTo>
                  <a:pt x="50800" y="2260600"/>
                </a:lnTo>
                <a:lnTo>
                  <a:pt x="50800" y="2260600"/>
                </a:lnTo>
                <a:cubicBezTo>
                  <a:pt x="22763" y="2260600"/>
                  <a:pt x="0" y="2237837"/>
                  <a:pt x="0" y="2209800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2" name="Shape 20"/>
          <p:cNvSpPr/>
          <p:nvPr/>
        </p:nvSpPr>
        <p:spPr>
          <a:xfrm>
            <a:off x="10955734" y="3098800"/>
            <a:ext cx="508000" cy="508000"/>
          </a:xfrm>
          <a:custGeom>
            <a:avLst/>
            <a:gdLst/>
            <a:ahLst/>
            <a:cxnLst/>
            <a:rect l="l" t="t" r="r" b="b"/>
            <a:pathLst>
              <a:path w="508000" h="508000">
                <a:moveTo>
                  <a:pt x="152400" y="0"/>
                </a:moveTo>
                <a:lnTo>
                  <a:pt x="355600" y="0"/>
                </a:lnTo>
                <a:cubicBezTo>
                  <a:pt x="439712" y="0"/>
                  <a:pt x="508000" y="68288"/>
                  <a:pt x="508000" y="152400"/>
                </a:cubicBezTo>
                <a:lnTo>
                  <a:pt x="508000" y="355600"/>
                </a:lnTo>
                <a:cubicBezTo>
                  <a:pt x="508000" y="439712"/>
                  <a:pt x="439712" y="508000"/>
                  <a:pt x="355600" y="508000"/>
                </a:cubicBezTo>
                <a:lnTo>
                  <a:pt x="152400" y="508000"/>
                </a:lnTo>
                <a:cubicBezTo>
                  <a:pt x="68288" y="508000"/>
                  <a:pt x="0" y="439712"/>
                  <a:pt x="0" y="3556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3" name="Text 21"/>
          <p:cNvSpPr/>
          <p:nvPr/>
        </p:nvSpPr>
        <p:spPr>
          <a:xfrm>
            <a:off x="11141869" y="3200400"/>
            <a:ext cx="2413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3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11616134" y="3175000"/>
            <a:ext cx="9144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Исход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10955734" y="3759200"/>
            <a:ext cx="43815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Шта ученик зна, може и уме на крају? (јасан, </a:t>
            </a:r>
            <a:r>
              <a:rPr lang="sr-Cyrl-R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пров</a:t>
            </a:r>
            <a:r>
              <a:rPr lang="en-US" sz="1600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ерљив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исход учења)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508000" y="5664200"/>
            <a:ext cx="7518400" cy="2032000"/>
          </a:xfrm>
          <a:custGeom>
            <a:avLst/>
            <a:gdLst/>
            <a:ahLst/>
            <a:cxnLst/>
            <a:rect l="l" t="t" r="r" b="b"/>
            <a:pathLst>
              <a:path w="7518400" h="2032000">
                <a:moveTo>
                  <a:pt x="152400" y="0"/>
                </a:moveTo>
                <a:lnTo>
                  <a:pt x="7366000" y="0"/>
                </a:lnTo>
                <a:cubicBezTo>
                  <a:pt x="7450112" y="0"/>
                  <a:pt x="7518400" y="68288"/>
                  <a:pt x="7518400" y="152400"/>
                </a:cubicBezTo>
                <a:lnTo>
                  <a:pt x="7518400" y="1879600"/>
                </a:lnTo>
                <a:cubicBezTo>
                  <a:pt x="7518400" y="1963712"/>
                  <a:pt x="7450112" y="2032000"/>
                  <a:pt x="7366000" y="2032000"/>
                </a:cubicBezTo>
                <a:lnTo>
                  <a:pt x="152400" y="2032000"/>
                </a:lnTo>
                <a:cubicBezTo>
                  <a:pt x="68288" y="2032000"/>
                  <a:pt x="0" y="1963712"/>
                  <a:pt x="0" y="18796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90500" dist="1270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779463" y="5981700"/>
            <a:ext cx="257175" cy="228600"/>
          </a:xfrm>
          <a:custGeom>
            <a:avLst/>
            <a:gdLst/>
            <a:ahLst/>
            <a:cxnLst/>
            <a:rect l="l" t="t" r="r" b="b"/>
            <a:pathLst>
              <a:path w="257175" h="228600">
                <a:moveTo>
                  <a:pt x="187300" y="42863"/>
                </a:moveTo>
                <a:cubicBezTo>
                  <a:pt x="179889" y="42863"/>
                  <a:pt x="172700" y="44872"/>
                  <a:pt x="166405" y="48533"/>
                </a:cubicBezTo>
                <a:cubicBezTo>
                  <a:pt x="159350" y="41389"/>
                  <a:pt x="151135" y="35406"/>
                  <a:pt x="142071" y="30897"/>
                </a:cubicBezTo>
                <a:cubicBezTo>
                  <a:pt x="154662" y="20181"/>
                  <a:pt x="170691" y="14288"/>
                  <a:pt x="187300" y="14288"/>
                </a:cubicBezTo>
                <a:cubicBezTo>
                  <a:pt x="225876" y="14288"/>
                  <a:pt x="257175" y="45541"/>
                  <a:pt x="257175" y="84162"/>
                </a:cubicBezTo>
                <a:cubicBezTo>
                  <a:pt x="257175" y="102691"/>
                  <a:pt x="249808" y="120461"/>
                  <a:pt x="236726" y="133543"/>
                </a:cubicBezTo>
                <a:lnTo>
                  <a:pt x="204981" y="165289"/>
                </a:lnTo>
                <a:cubicBezTo>
                  <a:pt x="191899" y="178371"/>
                  <a:pt x="174129" y="185738"/>
                  <a:pt x="155600" y="185738"/>
                </a:cubicBezTo>
                <a:cubicBezTo>
                  <a:pt x="117024" y="185738"/>
                  <a:pt x="85725" y="154484"/>
                  <a:pt x="85725" y="115863"/>
                </a:cubicBezTo>
                <a:cubicBezTo>
                  <a:pt x="85725" y="115193"/>
                  <a:pt x="85725" y="114523"/>
                  <a:pt x="85770" y="113854"/>
                </a:cubicBezTo>
                <a:cubicBezTo>
                  <a:pt x="85993" y="105951"/>
                  <a:pt x="92556" y="99745"/>
                  <a:pt x="100459" y="99968"/>
                </a:cubicBezTo>
                <a:cubicBezTo>
                  <a:pt x="108362" y="100191"/>
                  <a:pt x="114568" y="106754"/>
                  <a:pt x="114345" y="114657"/>
                </a:cubicBezTo>
                <a:cubicBezTo>
                  <a:pt x="114345" y="115059"/>
                  <a:pt x="114345" y="115461"/>
                  <a:pt x="114345" y="115818"/>
                </a:cubicBezTo>
                <a:cubicBezTo>
                  <a:pt x="114345" y="138633"/>
                  <a:pt x="132829" y="157118"/>
                  <a:pt x="155644" y="157118"/>
                </a:cubicBezTo>
                <a:cubicBezTo>
                  <a:pt x="166583" y="157118"/>
                  <a:pt x="177076" y="152787"/>
                  <a:pt x="184845" y="145018"/>
                </a:cubicBezTo>
                <a:lnTo>
                  <a:pt x="216590" y="113273"/>
                </a:lnTo>
                <a:cubicBezTo>
                  <a:pt x="224314" y="105549"/>
                  <a:pt x="228689" y="95012"/>
                  <a:pt x="228689" y="84073"/>
                </a:cubicBezTo>
                <a:cubicBezTo>
                  <a:pt x="228689" y="61258"/>
                  <a:pt x="210205" y="42773"/>
                  <a:pt x="187389" y="42773"/>
                </a:cubicBezTo>
                <a:close/>
                <a:moveTo>
                  <a:pt x="122873" y="77376"/>
                </a:moveTo>
                <a:cubicBezTo>
                  <a:pt x="122024" y="77019"/>
                  <a:pt x="121176" y="76527"/>
                  <a:pt x="120417" y="75992"/>
                </a:cubicBezTo>
                <a:cubicBezTo>
                  <a:pt x="114791" y="73089"/>
                  <a:pt x="108362" y="71438"/>
                  <a:pt x="101620" y="71438"/>
                </a:cubicBezTo>
                <a:cubicBezTo>
                  <a:pt x="90681" y="71438"/>
                  <a:pt x="80189" y="75768"/>
                  <a:pt x="72420" y="83537"/>
                </a:cubicBezTo>
                <a:lnTo>
                  <a:pt x="40675" y="115282"/>
                </a:lnTo>
                <a:cubicBezTo>
                  <a:pt x="32951" y="123006"/>
                  <a:pt x="28575" y="133543"/>
                  <a:pt x="28575" y="144482"/>
                </a:cubicBezTo>
                <a:cubicBezTo>
                  <a:pt x="28575" y="167298"/>
                  <a:pt x="47059" y="185782"/>
                  <a:pt x="69875" y="185782"/>
                </a:cubicBezTo>
                <a:cubicBezTo>
                  <a:pt x="77242" y="185782"/>
                  <a:pt x="84430" y="183818"/>
                  <a:pt x="90726" y="180156"/>
                </a:cubicBezTo>
                <a:cubicBezTo>
                  <a:pt x="97780" y="187300"/>
                  <a:pt x="105995" y="193283"/>
                  <a:pt x="115104" y="197793"/>
                </a:cubicBezTo>
                <a:cubicBezTo>
                  <a:pt x="102513" y="208464"/>
                  <a:pt x="86529" y="214402"/>
                  <a:pt x="69875" y="214402"/>
                </a:cubicBezTo>
                <a:cubicBezTo>
                  <a:pt x="31299" y="214402"/>
                  <a:pt x="0" y="183148"/>
                  <a:pt x="0" y="144527"/>
                </a:cubicBezTo>
                <a:cubicBezTo>
                  <a:pt x="0" y="125998"/>
                  <a:pt x="7367" y="108228"/>
                  <a:pt x="20449" y="95146"/>
                </a:cubicBezTo>
                <a:lnTo>
                  <a:pt x="52194" y="63401"/>
                </a:lnTo>
                <a:cubicBezTo>
                  <a:pt x="65276" y="50319"/>
                  <a:pt x="83046" y="42952"/>
                  <a:pt x="101575" y="42952"/>
                </a:cubicBezTo>
                <a:cubicBezTo>
                  <a:pt x="140241" y="42952"/>
                  <a:pt x="171450" y="74474"/>
                  <a:pt x="171450" y="113005"/>
                </a:cubicBezTo>
                <a:cubicBezTo>
                  <a:pt x="171450" y="113586"/>
                  <a:pt x="171450" y="114166"/>
                  <a:pt x="171450" y="114746"/>
                </a:cubicBezTo>
                <a:cubicBezTo>
                  <a:pt x="171271" y="122649"/>
                  <a:pt x="164708" y="128855"/>
                  <a:pt x="156805" y="128677"/>
                </a:cubicBezTo>
                <a:cubicBezTo>
                  <a:pt x="148903" y="128498"/>
                  <a:pt x="142696" y="121935"/>
                  <a:pt x="142875" y="114032"/>
                </a:cubicBezTo>
                <a:cubicBezTo>
                  <a:pt x="142875" y="113675"/>
                  <a:pt x="142875" y="113362"/>
                  <a:pt x="142875" y="113005"/>
                </a:cubicBezTo>
                <a:cubicBezTo>
                  <a:pt x="142875" y="97959"/>
                  <a:pt x="134838" y="84743"/>
                  <a:pt x="122873" y="77465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28" name="Text 26"/>
          <p:cNvSpPr/>
          <p:nvPr/>
        </p:nvSpPr>
        <p:spPr>
          <a:xfrm>
            <a:off x="1054100" y="5918200"/>
            <a:ext cx="6832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Повезаност елемената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762000" y="6426200"/>
            <a:ext cx="7112000" cy="939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ru-RU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Свака тема мора бити усмерена на развој </a:t>
            </a:r>
            <a:r>
              <a:rPr lang="ru-RU" sz="1600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међупредметних компетенција </a:t>
            </a:r>
            <a:r>
              <a:rPr lang="ru-RU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 </a:t>
            </a:r>
            <a:r>
              <a:rPr lang="ru-RU" sz="1600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јасан исход</a:t>
            </a:r>
            <a:r>
              <a:rPr lang="ru-RU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, како би знање било применљиво и функционално.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8229600" y="5664200"/>
            <a:ext cx="7518400" cy="2032000"/>
          </a:xfrm>
          <a:custGeom>
            <a:avLst/>
            <a:gdLst/>
            <a:ahLst/>
            <a:cxnLst/>
            <a:rect l="l" t="t" r="r" b="b"/>
            <a:pathLst>
              <a:path w="7518400" h="2032000">
                <a:moveTo>
                  <a:pt x="152400" y="0"/>
                </a:moveTo>
                <a:lnTo>
                  <a:pt x="7366000" y="0"/>
                </a:lnTo>
                <a:cubicBezTo>
                  <a:pt x="7450112" y="0"/>
                  <a:pt x="7518400" y="68288"/>
                  <a:pt x="7518400" y="152400"/>
                </a:cubicBezTo>
                <a:lnTo>
                  <a:pt x="7518400" y="1879600"/>
                </a:lnTo>
                <a:cubicBezTo>
                  <a:pt x="7518400" y="1963712"/>
                  <a:pt x="7450112" y="2032000"/>
                  <a:pt x="7366000" y="2032000"/>
                </a:cubicBezTo>
                <a:lnTo>
                  <a:pt x="152400" y="2032000"/>
                </a:lnTo>
                <a:cubicBezTo>
                  <a:pt x="68288" y="2032000"/>
                  <a:pt x="0" y="1963712"/>
                  <a:pt x="0" y="18796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90500" dist="1270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31" name="Shape 29"/>
          <p:cNvSpPr/>
          <p:nvPr/>
        </p:nvSpPr>
        <p:spPr>
          <a:xfrm>
            <a:off x="8515350" y="59817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300" y="228600"/>
                </a:moveTo>
                <a:cubicBezTo>
                  <a:pt x="177384" y="228600"/>
                  <a:pt x="228600" y="177384"/>
                  <a:pt x="228600" y="114300"/>
                </a:cubicBezTo>
                <a:cubicBezTo>
                  <a:pt x="228600" y="51216"/>
                  <a:pt x="177384" y="0"/>
                  <a:pt x="114300" y="0"/>
                </a:cubicBezTo>
                <a:cubicBezTo>
                  <a:pt x="51216" y="0"/>
                  <a:pt x="0" y="51216"/>
                  <a:pt x="0" y="114300"/>
                </a:cubicBezTo>
                <a:cubicBezTo>
                  <a:pt x="0" y="177384"/>
                  <a:pt x="51216" y="228600"/>
                  <a:pt x="114300" y="228600"/>
                </a:cubicBezTo>
                <a:close/>
                <a:moveTo>
                  <a:pt x="151983" y="94967"/>
                </a:moveTo>
                <a:lnTo>
                  <a:pt x="116265" y="152117"/>
                </a:lnTo>
                <a:cubicBezTo>
                  <a:pt x="114389" y="155109"/>
                  <a:pt x="111175" y="156984"/>
                  <a:pt x="107647" y="157163"/>
                </a:cubicBezTo>
                <a:cubicBezTo>
                  <a:pt x="104120" y="157341"/>
                  <a:pt x="100727" y="155734"/>
                  <a:pt x="98628" y="152876"/>
                </a:cubicBezTo>
                <a:lnTo>
                  <a:pt x="77197" y="124301"/>
                </a:lnTo>
                <a:cubicBezTo>
                  <a:pt x="73625" y="119569"/>
                  <a:pt x="74608" y="112871"/>
                  <a:pt x="79340" y="109299"/>
                </a:cubicBezTo>
                <a:cubicBezTo>
                  <a:pt x="84073" y="105727"/>
                  <a:pt x="90770" y="106710"/>
                  <a:pt x="94342" y="111443"/>
                </a:cubicBezTo>
                <a:lnTo>
                  <a:pt x="106397" y="127516"/>
                </a:lnTo>
                <a:lnTo>
                  <a:pt x="133811" y="83627"/>
                </a:lnTo>
                <a:cubicBezTo>
                  <a:pt x="136937" y="78626"/>
                  <a:pt x="143545" y="77063"/>
                  <a:pt x="148590" y="80233"/>
                </a:cubicBezTo>
                <a:cubicBezTo>
                  <a:pt x="153635" y="83403"/>
                  <a:pt x="155153" y="89967"/>
                  <a:pt x="151983" y="95012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2" name="Text 30"/>
          <p:cNvSpPr/>
          <p:nvPr/>
        </p:nvSpPr>
        <p:spPr>
          <a:xfrm>
            <a:off x="8775700" y="5918200"/>
            <a:ext cx="6832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Предности формата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8520113" y="6477000"/>
            <a:ext cx="155575" cy="177800"/>
          </a:xfrm>
          <a:custGeom>
            <a:avLst/>
            <a:gdLst/>
            <a:ahLst/>
            <a:cxnLst/>
            <a:rect l="l" t="t" r="r" b="b"/>
            <a:pathLst>
              <a:path w="155575" h="177800">
                <a:moveTo>
                  <a:pt x="150991" y="24343"/>
                </a:moveTo>
                <a:cubicBezTo>
                  <a:pt x="155957" y="27955"/>
                  <a:pt x="157068" y="34900"/>
                  <a:pt x="153457" y="39866"/>
                </a:cubicBezTo>
                <a:lnTo>
                  <a:pt x="64557" y="162104"/>
                </a:lnTo>
                <a:cubicBezTo>
                  <a:pt x="62647" y="164743"/>
                  <a:pt x="59695" y="166375"/>
                  <a:pt x="56431" y="166653"/>
                </a:cubicBezTo>
                <a:cubicBezTo>
                  <a:pt x="53166" y="166931"/>
                  <a:pt x="50006" y="165715"/>
                  <a:pt x="47714" y="163423"/>
                </a:cubicBezTo>
                <a:lnTo>
                  <a:pt x="3264" y="118973"/>
                </a:lnTo>
                <a:cubicBezTo>
                  <a:pt x="-1077" y="114632"/>
                  <a:pt x="-1077" y="107583"/>
                  <a:pt x="3264" y="103242"/>
                </a:cubicBezTo>
                <a:cubicBezTo>
                  <a:pt x="7605" y="98901"/>
                  <a:pt x="14655" y="98901"/>
                  <a:pt x="18995" y="103242"/>
                </a:cubicBezTo>
                <a:lnTo>
                  <a:pt x="54243" y="138490"/>
                </a:lnTo>
                <a:lnTo>
                  <a:pt x="135503" y="26774"/>
                </a:lnTo>
                <a:cubicBezTo>
                  <a:pt x="139115" y="21808"/>
                  <a:pt x="146060" y="20697"/>
                  <a:pt x="151026" y="24309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4" name="Text 32"/>
          <p:cNvSpPr/>
          <p:nvPr/>
        </p:nvSpPr>
        <p:spPr>
          <a:xfrm>
            <a:off x="8807450" y="6426200"/>
            <a:ext cx="28575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Јасниј</a:t>
            </a:r>
            <a:r>
              <a:rPr lang="sr-Cyrl-R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</a:t>
            </a: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600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планирањ</a:t>
            </a:r>
            <a:r>
              <a:rPr lang="sr-Cyrl-R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 </a:t>
            </a:r>
            <a:r>
              <a:rPr lang="en-US" sz="1600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настав</a:t>
            </a:r>
            <a:r>
              <a:rPr lang="sr-Cyrl-R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8520113" y="6832600"/>
            <a:ext cx="155575" cy="177800"/>
          </a:xfrm>
          <a:custGeom>
            <a:avLst/>
            <a:gdLst/>
            <a:ahLst/>
            <a:cxnLst/>
            <a:rect l="l" t="t" r="r" b="b"/>
            <a:pathLst>
              <a:path w="155575" h="177800">
                <a:moveTo>
                  <a:pt x="150991" y="24343"/>
                </a:moveTo>
                <a:cubicBezTo>
                  <a:pt x="155957" y="27955"/>
                  <a:pt x="157068" y="34900"/>
                  <a:pt x="153457" y="39866"/>
                </a:cubicBezTo>
                <a:lnTo>
                  <a:pt x="64557" y="162104"/>
                </a:lnTo>
                <a:cubicBezTo>
                  <a:pt x="62647" y="164743"/>
                  <a:pt x="59695" y="166375"/>
                  <a:pt x="56431" y="166653"/>
                </a:cubicBezTo>
                <a:cubicBezTo>
                  <a:pt x="53166" y="166931"/>
                  <a:pt x="50006" y="165715"/>
                  <a:pt x="47714" y="163423"/>
                </a:cubicBezTo>
                <a:lnTo>
                  <a:pt x="3264" y="118973"/>
                </a:lnTo>
                <a:cubicBezTo>
                  <a:pt x="-1077" y="114632"/>
                  <a:pt x="-1077" y="107583"/>
                  <a:pt x="3264" y="103242"/>
                </a:cubicBezTo>
                <a:cubicBezTo>
                  <a:pt x="7605" y="98901"/>
                  <a:pt x="14655" y="98901"/>
                  <a:pt x="18995" y="103242"/>
                </a:cubicBezTo>
                <a:lnTo>
                  <a:pt x="54243" y="138490"/>
                </a:lnTo>
                <a:lnTo>
                  <a:pt x="135503" y="26774"/>
                </a:lnTo>
                <a:cubicBezTo>
                  <a:pt x="139115" y="21808"/>
                  <a:pt x="146060" y="20697"/>
                  <a:pt x="151026" y="24309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6" name="Text 34"/>
          <p:cNvSpPr/>
          <p:nvPr/>
        </p:nvSpPr>
        <p:spPr>
          <a:xfrm>
            <a:off x="8807449" y="6781800"/>
            <a:ext cx="3127251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Лакше праћење напретка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8520113" y="7188200"/>
            <a:ext cx="155575" cy="177800"/>
          </a:xfrm>
          <a:custGeom>
            <a:avLst/>
            <a:gdLst/>
            <a:ahLst/>
            <a:cxnLst/>
            <a:rect l="l" t="t" r="r" b="b"/>
            <a:pathLst>
              <a:path w="155575" h="177800">
                <a:moveTo>
                  <a:pt x="150991" y="24343"/>
                </a:moveTo>
                <a:cubicBezTo>
                  <a:pt x="155957" y="27955"/>
                  <a:pt x="157068" y="34900"/>
                  <a:pt x="153457" y="39866"/>
                </a:cubicBezTo>
                <a:lnTo>
                  <a:pt x="64557" y="162104"/>
                </a:lnTo>
                <a:cubicBezTo>
                  <a:pt x="62647" y="164743"/>
                  <a:pt x="59695" y="166375"/>
                  <a:pt x="56431" y="166653"/>
                </a:cubicBezTo>
                <a:cubicBezTo>
                  <a:pt x="53166" y="166931"/>
                  <a:pt x="50006" y="165715"/>
                  <a:pt x="47714" y="163423"/>
                </a:cubicBezTo>
                <a:lnTo>
                  <a:pt x="3264" y="118973"/>
                </a:lnTo>
                <a:cubicBezTo>
                  <a:pt x="-1077" y="114632"/>
                  <a:pt x="-1077" y="107583"/>
                  <a:pt x="3264" y="103242"/>
                </a:cubicBezTo>
                <a:cubicBezTo>
                  <a:pt x="7605" y="98901"/>
                  <a:pt x="14655" y="98901"/>
                  <a:pt x="18995" y="103242"/>
                </a:cubicBezTo>
                <a:lnTo>
                  <a:pt x="54243" y="138490"/>
                </a:lnTo>
                <a:lnTo>
                  <a:pt x="135503" y="26774"/>
                </a:lnTo>
                <a:cubicBezTo>
                  <a:pt x="139115" y="21808"/>
                  <a:pt x="146060" y="20697"/>
                  <a:pt x="151026" y="24309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8" name="Text 36"/>
          <p:cNvSpPr/>
          <p:nvPr/>
        </p:nvSpPr>
        <p:spPr>
          <a:xfrm>
            <a:off x="8807450" y="7137400"/>
            <a:ext cx="2844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Осигурана међупредметност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1E3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0" y="0"/>
                </a:moveTo>
                <a:lnTo>
                  <a:pt x="16256000" y="0"/>
                </a:lnTo>
                <a:lnTo>
                  <a:pt x="16256000" y="9144000"/>
                </a:lnTo>
                <a:lnTo>
                  <a:pt x="0" y="9144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1E3A8A"/>
              </a:gs>
              <a:gs pos="50000">
                <a:srgbClr val="1E40AF"/>
              </a:gs>
              <a:gs pos="100000">
                <a:srgbClr val="3B82F6"/>
              </a:gs>
            </a:gsLst>
            <a:lin ang="2700000" scaled="1"/>
          </a:gradFill>
          <a:ln/>
        </p:spPr>
      </p:sp>
      <p:sp>
        <p:nvSpPr>
          <p:cNvPr id="3" name="Shape 1"/>
          <p:cNvSpPr/>
          <p:nvPr/>
        </p:nvSpPr>
        <p:spPr>
          <a:xfrm>
            <a:off x="508000" y="508000"/>
            <a:ext cx="3429000" cy="508000"/>
          </a:xfrm>
          <a:custGeom>
            <a:avLst/>
            <a:gdLst/>
            <a:ahLst/>
            <a:cxnLst/>
            <a:rect l="l" t="t" r="r" b="b"/>
            <a:pathLst>
              <a:path w="3429000" h="508000">
                <a:moveTo>
                  <a:pt x="254000" y="0"/>
                </a:moveTo>
                <a:lnTo>
                  <a:pt x="3175000" y="0"/>
                </a:lnTo>
                <a:cubicBezTo>
                  <a:pt x="3315186" y="0"/>
                  <a:pt x="3429000" y="113814"/>
                  <a:pt x="3429000" y="254000"/>
                </a:cubicBezTo>
                <a:lnTo>
                  <a:pt x="3429000" y="254000"/>
                </a:lnTo>
                <a:cubicBezTo>
                  <a:pt x="3429000" y="394186"/>
                  <a:pt x="3315186" y="508000"/>
                  <a:pt x="3175000" y="508000"/>
                </a:cubicBezTo>
                <a:lnTo>
                  <a:pt x="254000" y="508000"/>
                </a:lnTo>
                <a:cubicBezTo>
                  <a:pt x="113814" y="508000"/>
                  <a:pt x="0" y="394186"/>
                  <a:pt x="0" y="254000"/>
                </a:cubicBezTo>
                <a:lnTo>
                  <a:pt x="0" y="254000"/>
                </a:lnTo>
                <a:cubicBezTo>
                  <a:pt x="0" y="113814"/>
                  <a:pt x="113814" y="0"/>
                  <a:pt x="254000" y="0"/>
                </a:cubicBezTo>
                <a:close/>
              </a:path>
            </a:pathLst>
          </a:custGeom>
          <a:solidFill>
            <a:srgbClr val="F59E0B">
              <a:alpha val="20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736600" y="6604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69850" y="22225"/>
                </a:moveTo>
                <a:lnTo>
                  <a:pt x="69850" y="38100"/>
                </a:lnTo>
                <a:lnTo>
                  <a:pt x="133350" y="38100"/>
                </a:lnTo>
                <a:lnTo>
                  <a:pt x="133350" y="22225"/>
                </a:lnTo>
                <a:cubicBezTo>
                  <a:pt x="133350" y="20479"/>
                  <a:pt x="131921" y="19050"/>
                  <a:pt x="130175" y="19050"/>
                </a:cubicBezTo>
                <a:lnTo>
                  <a:pt x="73025" y="19050"/>
                </a:lnTo>
                <a:cubicBezTo>
                  <a:pt x="71279" y="19050"/>
                  <a:pt x="69850" y="20479"/>
                  <a:pt x="69850" y="22225"/>
                </a:cubicBezTo>
                <a:close/>
                <a:moveTo>
                  <a:pt x="50800" y="38100"/>
                </a:moveTo>
                <a:lnTo>
                  <a:pt x="50800" y="22225"/>
                </a:lnTo>
                <a:cubicBezTo>
                  <a:pt x="50800" y="9962"/>
                  <a:pt x="60762" y="0"/>
                  <a:pt x="73025" y="0"/>
                </a:cubicBezTo>
                <a:lnTo>
                  <a:pt x="130175" y="0"/>
                </a:lnTo>
                <a:cubicBezTo>
                  <a:pt x="142438" y="0"/>
                  <a:pt x="152400" y="9962"/>
                  <a:pt x="152400" y="22225"/>
                </a:cubicBezTo>
                <a:lnTo>
                  <a:pt x="152400" y="38100"/>
                </a:lnTo>
                <a:lnTo>
                  <a:pt x="163552" y="38100"/>
                </a:lnTo>
                <a:cubicBezTo>
                  <a:pt x="168593" y="38100"/>
                  <a:pt x="173434" y="40124"/>
                  <a:pt x="177006" y="43696"/>
                </a:cubicBezTo>
                <a:lnTo>
                  <a:pt x="197604" y="64294"/>
                </a:lnTo>
                <a:cubicBezTo>
                  <a:pt x="201176" y="67866"/>
                  <a:pt x="203200" y="72708"/>
                  <a:pt x="203200" y="77748"/>
                </a:cubicBezTo>
                <a:lnTo>
                  <a:pt x="203200" y="107950"/>
                </a:lnTo>
                <a:lnTo>
                  <a:pt x="149225" y="107950"/>
                </a:lnTo>
                <a:lnTo>
                  <a:pt x="149225" y="101600"/>
                </a:lnTo>
                <a:cubicBezTo>
                  <a:pt x="149225" y="96322"/>
                  <a:pt x="144978" y="92075"/>
                  <a:pt x="139700" y="92075"/>
                </a:cubicBezTo>
                <a:cubicBezTo>
                  <a:pt x="134422" y="92075"/>
                  <a:pt x="130175" y="96322"/>
                  <a:pt x="130175" y="101600"/>
                </a:cubicBezTo>
                <a:lnTo>
                  <a:pt x="130175" y="107950"/>
                </a:lnTo>
                <a:lnTo>
                  <a:pt x="73025" y="107950"/>
                </a:lnTo>
                <a:lnTo>
                  <a:pt x="73025" y="101600"/>
                </a:lnTo>
                <a:cubicBezTo>
                  <a:pt x="73025" y="96322"/>
                  <a:pt x="68778" y="92075"/>
                  <a:pt x="63500" y="92075"/>
                </a:cubicBezTo>
                <a:cubicBezTo>
                  <a:pt x="58222" y="92075"/>
                  <a:pt x="53975" y="96322"/>
                  <a:pt x="53975" y="101600"/>
                </a:cubicBezTo>
                <a:lnTo>
                  <a:pt x="53975" y="107950"/>
                </a:lnTo>
                <a:lnTo>
                  <a:pt x="0" y="107950"/>
                </a:lnTo>
                <a:lnTo>
                  <a:pt x="0" y="77748"/>
                </a:lnTo>
                <a:cubicBezTo>
                  <a:pt x="0" y="72708"/>
                  <a:pt x="2024" y="67866"/>
                  <a:pt x="5596" y="64294"/>
                </a:cubicBezTo>
                <a:lnTo>
                  <a:pt x="26194" y="43696"/>
                </a:lnTo>
                <a:cubicBezTo>
                  <a:pt x="29766" y="40124"/>
                  <a:pt x="34608" y="38100"/>
                  <a:pt x="39648" y="38100"/>
                </a:cubicBezTo>
                <a:lnTo>
                  <a:pt x="50800" y="38100"/>
                </a:lnTo>
                <a:close/>
                <a:moveTo>
                  <a:pt x="0" y="165100"/>
                </a:moveTo>
                <a:lnTo>
                  <a:pt x="0" y="127000"/>
                </a:lnTo>
                <a:lnTo>
                  <a:pt x="53975" y="127000"/>
                </a:lnTo>
                <a:lnTo>
                  <a:pt x="53975" y="133350"/>
                </a:lnTo>
                <a:cubicBezTo>
                  <a:pt x="53975" y="138628"/>
                  <a:pt x="58222" y="142875"/>
                  <a:pt x="63500" y="142875"/>
                </a:cubicBezTo>
                <a:cubicBezTo>
                  <a:pt x="68778" y="142875"/>
                  <a:pt x="73025" y="138628"/>
                  <a:pt x="73025" y="133350"/>
                </a:cubicBezTo>
                <a:lnTo>
                  <a:pt x="73025" y="127000"/>
                </a:lnTo>
                <a:lnTo>
                  <a:pt x="130175" y="127000"/>
                </a:lnTo>
                <a:lnTo>
                  <a:pt x="130175" y="133350"/>
                </a:lnTo>
                <a:cubicBezTo>
                  <a:pt x="130175" y="138628"/>
                  <a:pt x="134422" y="142875"/>
                  <a:pt x="139700" y="142875"/>
                </a:cubicBezTo>
                <a:cubicBezTo>
                  <a:pt x="144978" y="142875"/>
                  <a:pt x="149225" y="138628"/>
                  <a:pt x="149225" y="133350"/>
                </a:cubicBezTo>
                <a:lnTo>
                  <a:pt x="149225" y="127000"/>
                </a:lnTo>
                <a:lnTo>
                  <a:pt x="203200" y="127000"/>
                </a:lnTo>
                <a:lnTo>
                  <a:pt x="203200" y="165100"/>
                </a:lnTo>
                <a:cubicBezTo>
                  <a:pt x="203200" y="179110"/>
                  <a:pt x="191810" y="190500"/>
                  <a:pt x="177800" y="190500"/>
                </a:cubicBezTo>
                <a:lnTo>
                  <a:pt x="25400" y="190500"/>
                </a:lnTo>
                <a:cubicBezTo>
                  <a:pt x="11390" y="190500"/>
                  <a:pt x="0" y="179110"/>
                  <a:pt x="0" y="16510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5" name="Text 3"/>
          <p:cNvSpPr/>
          <p:nvPr/>
        </p:nvSpPr>
        <p:spPr>
          <a:xfrm>
            <a:off x="1117600" y="609600"/>
            <a:ext cx="2717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kern="0" spc="8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ОТВОРЕНИ КУРИКУЛУМ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08000" y="1168400"/>
            <a:ext cx="15544800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Садржај као алат, а не као циљ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14350" y="2190750"/>
            <a:ext cx="7454900" cy="4940300"/>
          </a:xfrm>
          <a:custGeom>
            <a:avLst/>
            <a:gdLst/>
            <a:ahLst/>
            <a:cxnLst/>
            <a:rect l="l" t="t" r="r" b="b"/>
            <a:pathLst>
              <a:path w="7454900" h="4940300">
                <a:moveTo>
                  <a:pt x="203195" y="0"/>
                </a:moveTo>
                <a:lnTo>
                  <a:pt x="7251705" y="0"/>
                </a:lnTo>
                <a:cubicBezTo>
                  <a:pt x="7363927" y="0"/>
                  <a:pt x="7454900" y="90973"/>
                  <a:pt x="7454900" y="203195"/>
                </a:cubicBezTo>
                <a:lnTo>
                  <a:pt x="7454900" y="4737105"/>
                </a:lnTo>
                <a:cubicBezTo>
                  <a:pt x="7454900" y="4849327"/>
                  <a:pt x="7363927" y="4940300"/>
                  <a:pt x="7251705" y="4940300"/>
                </a:cubicBezTo>
                <a:lnTo>
                  <a:pt x="203195" y="4940300"/>
                </a:lnTo>
                <a:cubicBezTo>
                  <a:pt x="90973" y="4940300"/>
                  <a:pt x="0" y="4849327"/>
                  <a:pt x="0" y="4737105"/>
                </a:cubicBezTo>
                <a:lnTo>
                  <a:pt x="0" y="203195"/>
                </a:lnTo>
                <a:cubicBezTo>
                  <a:pt x="0" y="90973"/>
                  <a:pt x="90973" y="0"/>
                  <a:pt x="203195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63600" y="25527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52400" y="304800"/>
                </a:moveTo>
                <a:cubicBezTo>
                  <a:pt x="236512" y="304800"/>
                  <a:pt x="304800" y="236512"/>
                  <a:pt x="304800" y="152400"/>
                </a:cubicBezTo>
                <a:cubicBezTo>
                  <a:pt x="304800" y="68288"/>
                  <a:pt x="236512" y="0"/>
                  <a:pt x="152400" y="0"/>
                </a:cubicBezTo>
                <a:cubicBezTo>
                  <a:pt x="68288" y="0"/>
                  <a:pt x="0" y="68288"/>
                  <a:pt x="0" y="152400"/>
                </a:cubicBezTo>
                <a:cubicBezTo>
                  <a:pt x="0" y="236512"/>
                  <a:pt x="68288" y="304800"/>
                  <a:pt x="152400" y="304800"/>
                </a:cubicBezTo>
                <a:close/>
                <a:moveTo>
                  <a:pt x="99417" y="99417"/>
                </a:moveTo>
                <a:cubicBezTo>
                  <a:pt x="105013" y="93821"/>
                  <a:pt x="114062" y="93821"/>
                  <a:pt x="119598" y="99417"/>
                </a:cubicBezTo>
                <a:lnTo>
                  <a:pt x="152340" y="132159"/>
                </a:lnTo>
                <a:lnTo>
                  <a:pt x="185083" y="99417"/>
                </a:lnTo>
                <a:cubicBezTo>
                  <a:pt x="190679" y="93821"/>
                  <a:pt x="199727" y="93821"/>
                  <a:pt x="205264" y="99417"/>
                </a:cubicBezTo>
                <a:cubicBezTo>
                  <a:pt x="210800" y="105013"/>
                  <a:pt x="210860" y="114062"/>
                  <a:pt x="205264" y="119598"/>
                </a:cubicBezTo>
                <a:lnTo>
                  <a:pt x="172522" y="152340"/>
                </a:lnTo>
                <a:lnTo>
                  <a:pt x="205264" y="185083"/>
                </a:lnTo>
                <a:cubicBezTo>
                  <a:pt x="210860" y="190679"/>
                  <a:pt x="210860" y="199727"/>
                  <a:pt x="205264" y="205264"/>
                </a:cubicBezTo>
                <a:cubicBezTo>
                  <a:pt x="199668" y="210800"/>
                  <a:pt x="190619" y="210860"/>
                  <a:pt x="185083" y="205264"/>
                </a:cubicBezTo>
                <a:lnTo>
                  <a:pt x="152340" y="172522"/>
                </a:lnTo>
                <a:lnTo>
                  <a:pt x="119598" y="205264"/>
                </a:lnTo>
                <a:cubicBezTo>
                  <a:pt x="114002" y="210860"/>
                  <a:pt x="104954" y="210860"/>
                  <a:pt x="99417" y="205264"/>
                </a:cubicBezTo>
                <a:cubicBezTo>
                  <a:pt x="93881" y="199668"/>
                  <a:pt x="93821" y="190619"/>
                  <a:pt x="99417" y="185083"/>
                </a:cubicBezTo>
                <a:lnTo>
                  <a:pt x="132159" y="152340"/>
                </a:lnTo>
                <a:lnTo>
                  <a:pt x="99417" y="119598"/>
                </a:lnTo>
                <a:cubicBezTo>
                  <a:pt x="93821" y="114002"/>
                  <a:pt x="93821" y="104954"/>
                  <a:pt x="99417" y="99417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9" name="Text 7"/>
          <p:cNvSpPr/>
          <p:nvPr/>
        </p:nvSpPr>
        <p:spPr>
          <a:xfrm>
            <a:off x="1206500" y="2501900"/>
            <a:ext cx="66040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Стари приступ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825500" y="3162300"/>
            <a:ext cx="6832600" cy="2133600"/>
          </a:xfrm>
          <a:custGeom>
            <a:avLst/>
            <a:gdLst/>
            <a:ahLst/>
            <a:cxnLst/>
            <a:rect l="l" t="t" r="r" b="b"/>
            <a:pathLst>
              <a:path w="6832600" h="2133600">
                <a:moveTo>
                  <a:pt x="152403" y="0"/>
                </a:moveTo>
                <a:lnTo>
                  <a:pt x="6680197" y="0"/>
                </a:lnTo>
                <a:cubicBezTo>
                  <a:pt x="6764367" y="0"/>
                  <a:pt x="6832600" y="68233"/>
                  <a:pt x="6832600" y="152403"/>
                </a:cubicBezTo>
                <a:lnTo>
                  <a:pt x="6832600" y="1981197"/>
                </a:lnTo>
                <a:cubicBezTo>
                  <a:pt x="6832600" y="2065367"/>
                  <a:pt x="6764367" y="2133600"/>
                  <a:pt x="6680197" y="2133600"/>
                </a:cubicBezTo>
                <a:lnTo>
                  <a:pt x="152403" y="2133600"/>
                </a:lnTo>
                <a:cubicBezTo>
                  <a:pt x="68233" y="2133600"/>
                  <a:pt x="0" y="2065367"/>
                  <a:pt x="0" y="1981197"/>
                </a:cubicBezTo>
                <a:lnTo>
                  <a:pt x="0" y="152403"/>
                </a:lnTo>
                <a:cubicBezTo>
                  <a:pt x="0" y="68290"/>
                  <a:pt x="68290" y="0"/>
                  <a:pt x="152403" y="0"/>
                </a:cubicBezTo>
                <a:close/>
              </a:path>
            </a:pathLst>
          </a:custGeom>
          <a:solidFill>
            <a:srgbClr val="EF4444">
              <a:alpha val="30196"/>
            </a:srgbClr>
          </a:solidFill>
          <a:ln/>
        </p:spPr>
      </p:sp>
      <p:sp>
        <p:nvSpPr>
          <p:cNvPr id="11" name="Shape 9"/>
          <p:cNvSpPr/>
          <p:nvPr/>
        </p:nvSpPr>
        <p:spPr>
          <a:xfrm>
            <a:off x="1143000" y="3467100"/>
            <a:ext cx="190500" cy="254000"/>
          </a:xfrm>
          <a:custGeom>
            <a:avLst/>
            <a:gdLst/>
            <a:ahLst/>
            <a:cxnLst/>
            <a:rect l="l" t="t" r="r" b="b"/>
            <a:pathLst>
              <a:path w="190500" h="254000">
                <a:moveTo>
                  <a:pt x="63500" y="47625"/>
                </a:moveTo>
                <a:lnTo>
                  <a:pt x="63500" y="79375"/>
                </a:lnTo>
                <a:lnTo>
                  <a:pt x="127000" y="79375"/>
                </a:lnTo>
                <a:lnTo>
                  <a:pt x="127000" y="47625"/>
                </a:lnTo>
                <a:cubicBezTo>
                  <a:pt x="127000" y="30113"/>
                  <a:pt x="112762" y="15875"/>
                  <a:pt x="95250" y="15875"/>
                </a:cubicBezTo>
                <a:cubicBezTo>
                  <a:pt x="77738" y="15875"/>
                  <a:pt x="63500" y="30113"/>
                  <a:pt x="63500" y="47625"/>
                </a:cubicBezTo>
                <a:close/>
                <a:moveTo>
                  <a:pt x="31750" y="79375"/>
                </a:moveTo>
                <a:lnTo>
                  <a:pt x="31750" y="47625"/>
                </a:lnTo>
                <a:cubicBezTo>
                  <a:pt x="31750" y="12551"/>
                  <a:pt x="60176" y="-15875"/>
                  <a:pt x="95250" y="-15875"/>
                </a:cubicBezTo>
                <a:cubicBezTo>
                  <a:pt x="130324" y="-15875"/>
                  <a:pt x="158750" y="12551"/>
                  <a:pt x="158750" y="47625"/>
                </a:cubicBezTo>
                <a:lnTo>
                  <a:pt x="158750" y="79375"/>
                </a:lnTo>
                <a:cubicBezTo>
                  <a:pt x="176262" y="79375"/>
                  <a:pt x="190500" y="93613"/>
                  <a:pt x="190500" y="111125"/>
                </a:cubicBezTo>
                <a:lnTo>
                  <a:pt x="190500" y="222250"/>
                </a:lnTo>
                <a:cubicBezTo>
                  <a:pt x="190500" y="239762"/>
                  <a:pt x="176262" y="254000"/>
                  <a:pt x="158750" y="254000"/>
                </a:cubicBezTo>
                <a:lnTo>
                  <a:pt x="31750" y="254000"/>
                </a:lnTo>
                <a:cubicBezTo>
                  <a:pt x="14238" y="254000"/>
                  <a:pt x="0" y="239762"/>
                  <a:pt x="0" y="222250"/>
                </a:cubicBezTo>
                <a:lnTo>
                  <a:pt x="0" y="111125"/>
                </a:lnTo>
                <a:cubicBezTo>
                  <a:pt x="0" y="93613"/>
                  <a:pt x="14238" y="79375"/>
                  <a:pt x="31750" y="79375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2" name="Text 10"/>
          <p:cNvSpPr/>
          <p:nvPr/>
        </p:nvSpPr>
        <p:spPr>
          <a:xfrm>
            <a:off x="1397000" y="3416300"/>
            <a:ext cx="61341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Статичан садржај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1098550" y="40259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4" name="Text 12"/>
          <p:cNvSpPr/>
          <p:nvPr/>
        </p:nvSpPr>
        <p:spPr>
          <a:xfrm>
            <a:off x="1371600" y="3924300"/>
            <a:ext cx="425258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Садржај диктиран у самом програму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1098550" y="44323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6" name="Text 14"/>
          <p:cNvSpPr/>
          <p:nvPr/>
        </p:nvSpPr>
        <p:spPr>
          <a:xfrm>
            <a:off x="1371600" y="4330700"/>
            <a:ext cx="4957948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Наставник </a:t>
            </a:r>
            <a:r>
              <a:rPr lang="en-US" sz="16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као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„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</a:t>
            </a: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реносил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</a:t>
            </a: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ц“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информација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1098550" y="48387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8" name="Text 16"/>
          <p:cNvSpPr/>
          <p:nvPr/>
        </p:nvSpPr>
        <p:spPr>
          <a:xfrm>
            <a:off x="1371600" y="4737100"/>
            <a:ext cx="3175348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Фиксне лектире и задаци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825500" y="5499100"/>
            <a:ext cx="6832600" cy="762000"/>
          </a:xfrm>
          <a:custGeom>
            <a:avLst/>
            <a:gdLst/>
            <a:ahLst/>
            <a:cxnLst/>
            <a:rect l="l" t="t" r="r" b="b"/>
            <a:pathLst>
              <a:path w="6832600" h="762000">
                <a:moveTo>
                  <a:pt x="152400" y="0"/>
                </a:moveTo>
                <a:lnTo>
                  <a:pt x="6680200" y="0"/>
                </a:lnTo>
                <a:cubicBezTo>
                  <a:pt x="6764312" y="0"/>
                  <a:pt x="6832600" y="68288"/>
                  <a:pt x="6832600" y="152400"/>
                </a:cubicBezTo>
                <a:lnTo>
                  <a:pt x="6832600" y="609600"/>
                </a:lnTo>
                <a:cubicBezTo>
                  <a:pt x="6832600" y="693712"/>
                  <a:pt x="6764312" y="762000"/>
                  <a:pt x="6680200" y="762000"/>
                </a:cubicBezTo>
                <a:lnTo>
                  <a:pt x="152400" y="762000"/>
                </a:lnTo>
                <a:cubicBezTo>
                  <a:pt x="68288" y="762000"/>
                  <a:pt x="0" y="693712"/>
                  <a:pt x="0" y="6096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20" name="Shape 18"/>
          <p:cNvSpPr/>
          <p:nvPr/>
        </p:nvSpPr>
        <p:spPr>
          <a:xfrm>
            <a:off x="1130102" y="5765800"/>
            <a:ext cx="200025" cy="228600"/>
          </a:xfrm>
          <a:custGeom>
            <a:avLst/>
            <a:gdLst/>
            <a:ahLst/>
            <a:cxnLst/>
            <a:rect l="l" t="t" r="r" b="b"/>
            <a:pathLst>
              <a:path w="200025" h="228600">
                <a:moveTo>
                  <a:pt x="0" y="96441"/>
                </a:moveTo>
                <a:cubicBezTo>
                  <a:pt x="0" y="66839"/>
                  <a:pt x="23976" y="42863"/>
                  <a:pt x="53578" y="42863"/>
                </a:cubicBezTo>
                <a:lnTo>
                  <a:pt x="57150" y="42863"/>
                </a:lnTo>
                <a:cubicBezTo>
                  <a:pt x="65053" y="42863"/>
                  <a:pt x="71438" y="49247"/>
                  <a:pt x="71438" y="57150"/>
                </a:cubicBezTo>
                <a:cubicBezTo>
                  <a:pt x="71438" y="65053"/>
                  <a:pt x="65053" y="71438"/>
                  <a:pt x="57150" y="71438"/>
                </a:cubicBezTo>
                <a:lnTo>
                  <a:pt x="53578" y="71438"/>
                </a:lnTo>
                <a:cubicBezTo>
                  <a:pt x="39782" y="71438"/>
                  <a:pt x="28575" y="82644"/>
                  <a:pt x="28575" y="96441"/>
                </a:cubicBezTo>
                <a:lnTo>
                  <a:pt x="28575" y="100013"/>
                </a:lnTo>
                <a:lnTo>
                  <a:pt x="57150" y="100013"/>
                </a:lnTo>
                <a:cubicBezTo>
                  <a:pt x="72911" y="100013"/>
                  <a:pt x="85725" y="112827"/>
                  <a:pt x="85725" y="128588"/>
                </a:cubicBezTo>
                <a:lnTo>
                  <a:pt x="85725" y="157163"/>
                </a:lnTo>
                <a:cubicBezTo>
                  <a:pt x="85725" y="172923"/>
                  <a:pt x="72911" y="185738"/>
                  <a:pt x="57150" y="185738"/>
                </a:cubicBezTo>
                <a:lnTo>
                  <a:pt x="28575" y="185738"/>
                </a:lnTo>
                <a:cubicBezTo>
                  <a:pt x="12814" y="185738"/>
                  <a:pt x="0" y="172923"/>
                  <a:pt x="0" y="157163"/>
                </a:cubicBezTo>
                <a:lnTo>
                  <a:pt x="0" y="96441"/>
                </a:lnTo>
                <a:close/>
                <a:moveTo>
                  <a:pt x="114300" y="96441"/>
                </a:moveTo>
                <a:cubicBezTo>
                  <a:pt x="114300" y="66839"/>
                  <a:pt x="138276" y="42863"/>
                  <a:pt x="167878" y="42863"/>
                </a:cubicBezTo>
                <a:lnTo>
                  <a:pt x="171450" y="42863"/>
                </a:lnTo>
                <a:cubicBezTo>
                  <a:pt x="179353" y="42863"/>
                  <a:pt x="185738" y="49247"/>
                  <a:pt x="185738" y="57150"/>
                </a:cubicBezTo>
                <a:cubicBezTo>
                  <a:pt x="185738" y="65053"/>
                  <a:pt x="179353" y="71438"/>
                  <a:pt x="171450" y="71438"/>
                </a:cubicBezTo>
                <a:lnTo>
                  <a:pt x="167878" y="71438"/>
                </a:lnTo>
                <a:cubicBezTo>
                  <a:pt x="154082" y="71438"/>
                  <a:pt x="142875" y="82644"/>
                  <a:pt x="142875" y="96441"/>
                </a:cubicBezTo>
                <a:lnTo>
                  <a:pt x="142875" y="100013"/>
                </a:lnTo>
                <a:lnTo>
                  <a:pt x="171450" y="100013"/>
                </a:lnTo>
                <a:cubicBezTo>
                  <a:pt x="187211" y="100013"/>
                  <a:pt x="200025" y="112827"/>
                  <a:pt x="200025" y="128588"/>
                </a:cubicBezTo>
                <a:lnTo>
                  <a:pt x="200025" y="157163"/>
                </a:lnTo>
                <a:cubicBezTo>
                  <a:pt x="200025" y="172923"/>
                  <a:pt x="187211" y="185738"/>
                  <a:pt x="171450" y="185738"/>
                </a:cubicBezTo>
                <a:lnTo>
                  <a:pt x="142875" y="185738"/>
                </a:lnTo>
                <a:cubicBezTo>
                  <a:pt x="127114" y="185738"/>
                  <a:pt x="114300" y="172923"/>
                  <a:pt x="114300" y="157163"/>
                </a:cubicBezTo>
                <a:lnTo>
                  <a:pt x="114300" y="96441"/>
                </a:ln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21" name="Text 19"/>
          <p:cNvSpPr/>
          <p:nvPr/>
        </p:nvSpPr>
        <p:spPr>
          <a:xfrm>
            <a:off x="1365250" y="5702300"/>
            <a:ext cx="61468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sr-Cyrl-RS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„</a:t>
            </a:r>
            <a:r>
              <a:rPr lang="en-US" sz="18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Наставник</a:t>
            </a:r>
            <a:r>
              <a:rPr lang="en-US" sz="18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је био извршилац, не и </a:t>
            </a:r>
            <a:r>
              <a:rPr lang="en-US" sz="18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креатор</a:t>
            </a:r>
            <a:r>
              <a:rPr lang="en-US" sz="18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8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наставе</a:t>
            </a:r>
            <a:r>
              <a:rPr lang="sr-Cyrl-RS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"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8286750" y="2190750"/>
            <a:ext cx="7454900" cy="4940300"/>
          </a:xfrm>
          <a:custGeom>
            <a:avLst/>
            <a:gdLst/>
            <a:ahLst/>
            <a:cxnLst/>
            <a:rect l="l" t="t" r="r" b="b"/>
            <a:pathLst>
              <a:path w="7454900" h="4940300">
                <a:moveTo>
                  <a:pt x="203195" y="0"/>
                </a:moveTo>
                <a:lnTo>
                  <a:pt x="7251705" y="0"/>
                </a:lnTo>
                <a:cubicBezTo>
                  <a:pt x="7363927" y="0"/>
                  <a:pt x="7454900" y="90973"/>
                  <a:pt x="7454900" y="203195"/>
                </a:cubicBezTo>
                <a:lnTo>
                  <a:pt x="7454900" y="4737105"/>
                </a:lnTo>
                <a:cubicBezTo>
                  <a:pt x="7454900" y="4849327"/>
                  <a:pt x="7363927" y="4940300"/>
                  <a:pt x="7251705" y="4940300"/>
                </a:cubicBezTo>
                <a:lnTo>
                  <a:pt x="203195" y="4940300"/>
                </a:lnTo>
                <a:cubicBezTo>
                  <a:pt x="90973" y="4940300"/>
                  <a:pt x="0" y="4849327"/>
                  <a:pt x="0" y="4737105"/>
                </a:cubicBezTo>
                <a:lnTo>
                  <a:pt x="0" y="203195"/>
                </a:lnTo>
                <a:cubicBezTo>
                  <a:pt x="0" y="90973"/>
                  <a:pt x="90973" y="0"/>
                  <a:pt x="203195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8636000" y="25527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52400" y="304800"/>
                </a:moveTo>
                <a:cubicBezTo>
                  <a:pt x="236512" y="304800"/>
                  <a:pt x="304800" y="236512"/>
                  <a:pt x="304800" y="152400"/>
                </a:cubicBezTo>
                <a:cubicBezTo>
                  <a:pt x="304800" y="68288"/>
                  <a:pt x="236512" y="0"/>
                  <a:pt x="152400" y="0"/>
                </a:cubicBezTo>
                <a:cubicBezTo>
                  <a:pt x="68288" y="0"/>
                  <a:pt x="0" y="68288"/>
                  <a:pt x="0" y="152400"/>
                </a:cubicBezTo>
                <a:cubicBezTo>
                  <a:pt x="0" y="236512"/>
                  <a:pt x="68288" y="304800"/>
                  <a:pt x="152400" y="304800"/>
                </a:cubicBezTo>
                <a:close/>
                <a:moveTo>
                  <a:pt x="202644" y="126623"/>
                </a:moveTo>
                <a:lnTo>
                  <a:pt x="155019" y="202823"/>
                </a:lnTo>
                <a:cubicBezTo>
                  <a:pt x="152519" y="206812"/>
                  <a:pt x="148233" y="209312"/>
                  <a:pt x="143530" y="209550"/>
                </a:cubicBezTo>
                <a:cubicBezTo>
                  <a:pt x="138827" y="209788"/>
                  <a:pt x="134302" y="207645"/>
                  <a:pt x="131505" y="203835"/>
                </a:cubicBezTo>
                <a:lnTo>
                  <a:pt x="102930" y="165735"/>
                </a:lnTo>
                <a:cubicBezTo>
                  <a:pt x="98167" y="159425"/>
                  <a:pt x="99477" y="150495"/>
                  <a:pt x="105787" y="145733"/>
                </a:cubicBezTo>
                <a:cubicBezTo>
                  <a:pt x="112097" y="140970"/>
                  <a:pt x="121027" y="142280"/>
                  <a:pt x="125790" y="148590"/>
                </a:cubicBezTo>
                <a:lnTo>
                  <a:pt x="141863" y="170021"/>
                </a:lnTo>
                <a:lnTo>
                  <a:pt x="178415" y="111502"/>
                </a:lnTo>
                <a:cubicBezTo>
                  <a:pt x="182582" y="104835"/>
                  <a:pt x="191393" y="102751"/>
                  <a:pt x="198120" y="106978"/>
                </a:cubicBezTo>
                <a:cubicBezTo>
                  <a:pt x="204847" y="111204"/>
                  <a:pt x="206871" y="119955"/>
                  <a:pt x="202644" y="126683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4" name="Text 22"/>
          <p:cNvSpPr/>
          <p:nvPr/>
        </p:nvSpPr>
        <p:spPr>
          <a:xfrm>
            <a:off x="8978900" y="2501900"/>
            <a:ext cx="66040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Нови приступ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8597900" y="3162300"/>
            <a:ext cx="6832600" cy="2133600"/>
          </a:xfrm>
          <a:custGeom>
            <a:avLst/>
            <a:gdLst/>
            <a:ahLst/>
            <a:cxnLst/>
            <a:rect l="l" t="t" r="r" b="b"/>
            <a:pathLst>
              <a:path w="6832600" h="2133600">
                <a:moveTo>
                  <a:pt x="152403" y="0"/>
                </a:moveTo>
                <a:lnTo>
                  <a:pt x="6680197" y="0"/>
                </a:lnTo>
                <a:cubicBezTo>
                  <a:pt x="6764367" y="0"/>
                  <a:pt x="6832600" y="68233"/>
                  <a:pt x="6832600" y="152403"/>
                </a:cubicBezTo>
                <a:lnTo>
                  <a:pt x="6832600" y="1981197"/>
                </a:lnTo>
                <a:cubicBezTo>
                  <a:pt x="6832600" y="2065367"/>
                  <a:pt x="6764367" y="2133600"/>
                  <a:pt x="6680197" y="2133600"/>
                </a:cubicBezTo>
                <a:lnTo>
                  <a:pt x="152403" y="2133600"/>
                </a:lnTo>
                <a:cubicBezTo>
                  <a:pt x="68233" y="2133600"/>
                  <a:pt x="0" y="2065367"/>
                  <a:pt x="0" y="1981197"/>
                </a:cubicBezTo>
                <a:lnTo>
                  <a:pt x="0" y="152403"/>
                </a:lnTo>
                <a:cubicBezTo>
                  <a:pt x="0" y="68290"/>
                  <a:pt x="68290" y="0"/>
                  <a:pt x="152403" y="0"/>
                </a:cubicBezTo>
                <a:close/>
              </a:path>
            </a:pathLst>
          </a:custGeom>
          <a:solidFill>
            <a:srgbClr val="22C55E">
              <a:alpha val="30196"/>
            </a:srgbClr>
          </a:solidFill>
          <a:ln/>
        </p:spPr>
      </p:sp>
      <p:sp>
        <p:nvSpPr>
          <p:cNvPr id="26" name="Shape 24"/>
          <p:cNvSpPr/>
          <p:nvPr/>
        </p:nvSpPr>
        <p:spPr>
          <a:xfrm>
            <a:off x="8915400" y="3467100"/>
            <a:ext cx="190500" cy="254000"/>
          </a:xfrm>
          <a:custGeom>
            <a:avLst/>
            <a:gdLst/>
            <a:ahLst/>
            <a:cxnLst/>
            <a:rect l="l" t="t" r="r" b="b"/>
            <a:pathLst>
              <a:path w="190500" h="254000">
                <a:moveTo>
                  <a:pt x="63500" y="47625"/>
                </a:moveTo>
                <a:cubicBezTo>
                  <a:pt x="63500" y="30113"/>
                  <a:pt x="77738" y="15875"/>
                  <a:pt x="95250" y="15875"/>
                </a:cubicBezTo>
                <a:cubicBezTo>
                  <a:pt x="110976" y="15875"/>
                  <a:pt x="124023" y="27285"/>
                  <a:pt x="126554" y="42317"/>
                </a:cubicBezTo>
                <a:cubicBezTo>
                  <a:pt x="127992" y="50949"/>
                  <a:pt x="136178" y="56803"/>
                  <a:pt x="144859" y="55364"/>
                </a:cubicBezTo>
                <a:cubicBezTo>
                  <a:pt x="153541" y="53925"/>
                  <a:pt x="159345" y="45740"/>
                  <a:pt x="157907" y="37058"/>
                </a:cubicBezTo>
                <a:cubicBezTo>
                  <a:pt x="152846" y="6995"/>
                  <a:pt x="126752" y="-15875"/>
                  <a:pt x="95250" y="-15875"/>
                </a:cubicBezTo>
                <a:cubicBezTo>
                  <a:pt x="60176" y="-15875"/>
                  <a:pt x="31750" y="12551"/>
                  <a:pt x="31750" y="47625"/>
                </a:cubicBezTo>
                <a:lnTo>
                  <a:pt x="31750" y="79375"/>
                </a:lnTo>
                <a:cubicBezTo>
                  <a:pt x="14238" y="79375"/>
                  <a:pt x="0" y="93613"/>
                  <a:pt x="0" y="111125"/>
                </a:cubicBezTo>
                <a:lnTo>
                  <a:pt x="0" y="222250"/>
                </a:lnTo>
                <a:cubicBezTo>
                  <a:pt x="0" y="239762"/>
                  <a:pt x="14238" y="254000"/>
                  <a:pt x="31750" y="254000"/>
                </a:cubicBezTo>
                <a:lnTo>
                  <a:pt x="158750" y="254000"/>
                </a:lnTo>
                <a:cubicBezTo>
                  <a:pt x="176262" y="254000"/>
                  <a:pt x="190500" y="239762"/>
                  <a:pt x="190500" y="222250"/>
                </a:cubicBezTo>
                <a:lnTo>
                  <a:pt x="190500" y="111125"/>
                </a:lnTo>
                <a:cubicBezTo>
                  <a:pt x="190500" y="93613"/>
                  <a:pt x="176262" y="79375"/>
                  <a:pt x="158750" y="79375"/>
                </a:cubicBezTo>
                <a:lnTo>
                  <a:pt x="63500" y="79375"/>
                </a:lnTo>
                <a:lnTo>
                  <a:pt x="63500" y="47625"/>
                </a:ln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7" name="Text 25"/>
          <p:cNvSpPr/>
          <p:nvPr/>
        </p:nvSpPr>
        <p:spPr>
          <a:xfrm>
            <a:off x="9169400" y="3416300"/>
            <a:ext cx="61341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Флексибилан садржај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8870950" y="40259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9" name="Text 27"/>
          <p:cNvSpPr/>
          <p:nvPr/>
        </p:nvSpPr>
        <p:spPr>
          <a:xfrm>
            <a:off x="9143999" y="3924300"/>
            <a:ext cx="4045907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Садржај у дидактичком упутству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8870950" y="44323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1" name="Text 29"/>
          <p:cNvSpPr/>
          <p:nvPr/>
        </p:nvSpPr>
        <p:spPr>
          <a:xfrm>
            <a:off x="9143999" y="4330700"/>
            <a:ext cx="3705101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Наставник </a:t>
            </a:r>
            <a:r>
              <a:rPr lang="en-US" sz="16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као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„</a:t>
            </a:r>
            <a:r>
              <a:rPr lang="en-US" sz="16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дизајнер</a:t>
            </a: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“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наставе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8870950" y="48387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3" name="Text 31"/>
          <p:cNvSpPr/>
          <p:nvPr/>
        </p:nvSpPr>
        <p:spPr>
          <a:xfrm>
            <a:off x="9144000" y="4737100"/>
            <a:ext cx="27940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Слобода избора материјала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8597900" y="5499100"/>
            <a:ext cx="6832600" cy="1117600"/>
          </a:xfrm>
          <a:custGeom>
            <a:avLst/>
            <a:gdLst/>
            <a:ahLst/>
            <a:cxnLst/>
            <a:rect l="l" t="t" r="r" b="b"/>
            <a:pathLst>
              <a:path w="6832600" h="1117600">
                <a:moveTo>
                  <a:pt x="152396" y="0"/>
                </a:moveTo>
                <a:lnTo>
                  <a:pt x="6680204" y="0"/>
                </a:lnTo>
                <a:cubicBezTo>
                  <a:pt x="6764370" y="0"/>
                  <a:pt x="6832600" y="68230"/>
                  <a:pt x="6832600" y="152396"/>
                </a:cubicBezTo>
                <a:lnTo>
                  <a:pt x="6832600" y="965204"/>
                </a:lnTo>
                <a:cubicBezTo>
                  <a:pt x="6832600" y="1049370"/>
                  <a:pt x="6764370" y="1117600"/>
                  <a:pt x="6680204" y="1117600"/>
                </a:cubicBezTo>
                <a:lnTo>
                  <a:pt x="152396" y="1117600"/>
                </a:lnTo>
                <a:cubicBezTo>
                  <a:pt x="68286" y="1117600"/>
                  <a:pt x="0" y="1049314"/>
                  <a:pt x="0" y="965204"/>
                </a:cubicBezTo>
                <a:lnTo>
                  <a:pt x="0" y="152396"/>
                </a:lnTo>
                <a:cubicBezTo>
                  <a:pt x="0" y="68286"/>
                  <a:pt x="68286" y="0"/>
                  <a:pt x="152396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35" name="Shape 33"/>
          <p:cNvSpPr/>
          <p:nvPr/>
        </p:nvSpPr>
        <p:spPr>
          <a:xfrm>
            <a:off x="9232106" y="5765800"/>
            <a:ext cx="200025" cy="228600"/>
          </a:xfrm>
          <a:custGeom>
            <a:avLst/>
            <a:gdLst/>
            <a:ahLst/>
            <a:cxnLst/>
            <a:rect l="l" t="t" r="r" b="b"/>
            <a:pathLst>
              <a:path w="200025" h="228600">
                <a:moveTo>
                  <a:pt x="0" y="96441"/>
                </a:moveTo>
                <a:cubicBezTo>
                  <a:pt x="0" y="66839"/>
                  <a:pt x="23976" y="42863"/>
                  <a:pt x="53578" y="42863"/>
                </a:cubicBezTo>
                <a:lnTo>
                  <a:pt x="57150" y="42863"/>
                </a:lnTo>
                <a:cubicBezTo>
                  <a:pt x="65053" y="42863"/>
                  <a:pt x="71438" y="49247"/>
                  <a:pt x="71438" y="57150"/>
                </a:cubicBezTo>
                <a:cubicBezTo>
                  <a:pt x="71438" y="65053"/>
                  <a:pt x="65053" y="71438"/>
                  <a:pt x="57150" y="71438"/>
                </a:cubicBezTo>
                <a:lnTo>
                  <a:pt x="53578" y="71438"/>
                </a:lnTo>
                <a:cubicBezTo>
                  <a:pt x="39782" y="71438"/>
                  <a:pt x="28575" y="82644"/>
                  <a:pt x="28575" y="96441"/>
                </a:cubicBezTo>
                <a:lnTo>
                  <a:pt x="28575" y="100013"/>
                </a:lnTo>
                <a:lnTo>
                  <a:pt x="57150" y="100013"/>
                </a:lnTo>
                <a:cubicBezTo>
                  <a:pt x="72911" y="100013"/>
                  <a:pt x="85725" y="112827"/>
                  <a:pt x="85725" y="128588"/>
                </a:cubicBezTo>
                <a:lnTo>
                  <a:pt x="85725" y="157163"/>
                </a:lnTo>
                <a:cubicBezTo>
                  <a:pt x="85725" y="172923"/>
                  <a:pt x="72911" y="185738"/>
                  <a:pt x="57150" y="185738"/>
                </a:cubicBezTo>
                <a:lnTo>
                  <a:pt x="28575" y="185738"/>
                </a:lnTo>
                <a:cubicBezTo>
                  <a:pt x="12814" y="185738"/>
                  <a:pt x="0" y="172923"/>
                  <a:pt x="0" y="157163"/>
                </a:cubicBezTo>
                <a:lnTo>
                  <a:pt x="0" y="96441"/>
                </a:lnTo>
                <a:close/>
                <a:moveTo>
                  <a:pt x="114300" y="96441"/>
                </a:moveTo>
                <a:cubicBezTo>
                  <a:pt x="114300" y="66839"/>
                  <a:pt x="138276" y="42863"/>
                  <a:pt x="167878" y="42863"/>
                </a:cubicBezTo>
                <a:lnTo>
                  <a:pt x="171450" y="42863"/>
                </a:lnTo>
                <a:cubicBezTo>
                  <a:pt x="179353" y="42863"/>
                  <a:pt x="185738" y="49247"/>
                  <a:pt x="185738" y="57150"/>
                </a:cubicBezTo>
                <a:cubicBezTo>
                  <a:pt x="185738" y="65053"/>
                  <a:pt x="179353" y="71438"/>
                  <a:pt x="171450" y="71438"/>
                </a:cubicBezTo>
                <a:lnTo>
                  <a:pt x="167878" y="71438"/>
                </a:lnTo>
                <a:cubicBezTo>
                  <a:pt x="154082" y="71438"/>
                  <a:pt x="142875" y="82644"/>
                  <a:pt x="142875" y="96441"/>
                </a:cubicBezTo>
                <a:lnTo>
                  <a:pt x="142875" y="100013"/>
                </a:lnTo>
                <a:lnTo>
                  <a:pt x="171450" y="100013"/>
                </a:lnTo>
                <a:cubicBezTo>
                  <a:pt x="187211" y="100013"/>
                  <a:pt x="200025" y="112827"/>
                  <a:pt x="200025" y="128588"/>
                </a:cubicBezTo>
                <a:lnTo>
                  <a:pt x="200025" y="157163"/>
                </a:lnTo>
                <a:cubicBezTo>
                  <a:pt x="200025" y="172923"/>
                  <a:pt x="187211" y="185738"/>
                  <a:pt x="171450" y="185738"/>
                </a:cubicBezTo>
                <a:lnTo>
                  <a:pt x="142875" y="185738"/>
                </a:lnTo>
                <a:cubicBezTo>
                  <a:pt x="127114" y="185738"/>
                  <a:pt x="114300" y="172923"/>
                  <a:pt x="114300" y="157163"/>
                </a:cubicBezTo>
                <a:lnTo>
                  <a:pt x="114300" y="96441"/>
                </a:ln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6" name="Text 34"/>
          <p:cNvSpPr/>
          <p:nvPr/>
        </p:nvSpPr>
        <p:spPr>
          <a:xfrm>
            <a:off x="9137650" y="5702300"/>
            <a:ext cx="6146800" cy="711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sr-Cyrl-RS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„</a:t>
            </a:r>
            <a:r>
              <a:rPr lang="en-US" sz="18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Наставник</a:t>
            </a:r>
            <a:r>
              <a:rPr lang="en-US" sz="18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бира пут који води до </a:t>
            </a:r>
            <a:r>
              <a:rPr lang="en-US" sz="18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дефинисаног</a:t>
            </a:r>
            <a:r>
              <a:rPr lang="en-US" sz="18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8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исхода</a:t>
            </a:r>
            <a:r>
              <a:rPr lang="sr-Cyrl-RS" sz="18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“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514350" y="7397750"/>
            <a:ext cx="15227300" cy="1231900"/>
          </a:xfrm>
          <a:custGeom>
            <a:avLst/>
            <a:gdLst/>
            <a:ahLst/>
            <a:cxnLst/>
            <a:rect l="l" t="t" r="r" b="b"/>
            <a:pathLst>
              <a:path w="15227300" h="1231900">
                <a:moveTo>
                  <a:pt x="152398" y="0"/>
                </a:moveTo>
                <a:lnTo>
                  <a:pt x="15074902" y="0"/>
                </a:lnTo>
                <a:cubicBezTo>
                  <a:pt x="15159069" y="0"/>
                  <a:pt x="15227300" y="68231"/>
                  <a:pt x="15227300" y="152398"/>
                </a:cubicBezTo>
                <a:lnTo>
                  <a:pt x="15227300" y="1079502"/>
                </a:lnTo>
                <a:cubicBezTo>
                  <a:pt x="15227300" y="1163669"/>
                  <a:pt x="15159069" y="1231900"/>
                  <a:pt x="15074902" y="1231900"/>
                </a:cubicBezTo>
                <a:lnTo>
                  <a:pt x="152398" y="1231900"/>
                </a:lnTo>
                <a:cubicBezTo>
                  <a:pt x="68231" y="1231900"/>
                  <a:pt x="0" y="1163669"/>
                  <a:pt x="0" y="1079502"/>
                </a:cubicBezTo>
                <a:lnTo>
                  <a:pt x="0" y="152398"/>
                </a:lnTo>
                <a:cubicBezTo>
                  <a:pt x="0" y="68231"/>
                  <a:pt x="68231" y="0"/>
                  <a:pt x="152398" y="0"/>
                </a:cubicBezTo>
                <a:close/>
              </a:path>
            </a:pathLst>
          </a:custGeom>
          <a:solidFill>
            <a:srgbClr val="F59E0B">
              <a:alpha val="30196"/>
            </a:srgbClr>
          </a:solidFill>
          <a:ln w="12700">
            <a:solidFill>
              <a:srgbClr val="F59E0B">
                <a:alpha val="50196"/>
              </a:srgbClr>
            </a:solidFill>
            <a:prstDash val="solid"/>
          </a:ln>
        </p:spPr>
      </p:sp>
      <p:sp>
        <p:nvSpPr>
          <p:cNvPr id="38" name="Shape 36"/>
          <p:cNvSpPr/>
          <p:nvPr/>
        </p:nvSpPr>
        <p:spPr>
          <a:xfrm>
            <a:off x="835025" y="7823200"/>
            <a:ext cx="285750" cy="381000"/>
          </a:xfrm>
          <a:custGeom>
            <a:avLst/>
            <a:gdLst/>
            <a:ahLst/>
            <a:cxnLst/>
            <a:rect l="l" t="t" r="r" b="b"/>
            <a:pathLst>
              <a:path w="285750" h="381000">
                <a:moveTo>
                  <a:pt x="217959" y="285750"/>
                </a:moveTo>
                <a:cubicBezTo>
                  <a:pt x="223391" y="269156"/>
                  <a:pt x="234255" y="254124"/>
                  <a:pt x="246534" y="241176"/>
                </a:cubicBezTo>
                <a:cubicBezTo>
                  <a:pt x="270867" y="215578"/>
                  <a:pt x="285750" y="180975"/>
                  <a:pt x="285750" y="142875"/>
                </a:cubicBezTo>
                <a:cubicBezTo>
                  <a:pt x="285750" y="63996"/>
                  <a:pt x="221754" y="0"/>
                  <a:pt x="142875" y="0"/>
                </a:cubicBezTo>
                <a:cubicBezTo>
                  <a:pt x="63996" y="0"/>
                  <a:pt x="0" y="63996"/>
                  <a:pt x="0" y="142875"/>
                </a:cubicBezTo>
                <a:cubicBezTo>
                  <a:pt x="0" y="180975"/>
                  <a:pt x="14883" y="215578"/>
                  <a:pt x="39216" y="241176"/>
                </a:cubicBezTo>
                <a:cubicBezTo>
                  <a:pt x="51495" y="254124"/>
                  <a:pt x="62433" y="269156"/>
                  <a:pt x="67791" y="285750"/>
                </a:cubicBezTo>
                <a:lnTo>
                  <a:pt x="217884" y="285750"/>
                </a:lnTo>
                <a:close/>
                <a:moveTo>
                  <a:pt x="214313" y="321469"/>
                </a:moveTo>
                <a:lnTo>
                  <a:pt x="71438" y="321469"/>
                </a:lnTo>
                <a:lnTo>
                  <a:pt x="71438" y="333375"/>
                </a:lnTo>
                <a:cubicBezTo>
                  <a:pt x="71438" y="366266"/>
                  <a:pt x="98078" y="392906"/>
                  <a:pt x="130969" y="392906"/>
                </a:cubicBezTo>
                <a:lnTo>
                  <a:pt x="154781" y="392906"/>
                </a:lnTo>
                <a:cubicBezTo>
                  <a:pt x="187672" y="392906"/>
                  <a:pt x="214313" y="366266"/>
                  <a:pt x="214313" y="333375"/>
                </a:cubicBezTo>
                <a:lnTo>
                  <a:pt x="214313" y="321469"/>
                </a:lnTo>
                <a:close/>
                <a:moveTo>
                  <a:pt x="136922" y="83344"/>
                </a:moveTo>
                <a:cubicBezTo>
                  <a:pt x="107305" y="83344"/>
                  <a:pt x="83344" y="107305"/>
                  <a:pt x="83344" y="136922"/>
                </a:cubicBezTo>
                <a:cubicBezTo>
                  <a:pt x="83344" y="146819"/>
                  <a:pt x="75381" y="154781"/>
                  <a:pt x="65484" y="154781"/>
                </a:cubicBezTo>
                <a:cubicBezTo>
                  <a:pt x="55587" y="154781"/>
                  <a:pt x="47625" y="146819"/>
                  <a:pt x="47625" y="136922"/>
                </a:cubicBezTo>
                <a:cubicBezTo>
                  <a:pt x="47625" y="87585"/>
                  <a:pt x="87585" y="47625"/>
                  <a:pt x="136922" y="47625"/>
                </a:cubicBezTo>
                <a:cubicBezTo>
                  <a:pt x="146819" y="47625"/>
                  <a:pt x="154781" y="55587"/>
                  <a:pt x="154781" y="65484"/>
                </a:cubicBezTo>
                <a:cubicBezTo>
                  <a:pt x="154781" y="75381"/>
                  <a:pt x="146819" y="83344"/>
                  <a:pt x="136922" y="83344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9" name="Text 37"/>
          <p:cNvSpPr/>
          <p:nvPr/>
        </p:nvSpPr>
        <p:spPr>
          <a:xfrm>
            <a:off x="1388070" y="7658100"/>
            <a:ext cx="14224000" cy="711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Пример: Наставник може одабрати било који роман који развија критичко размишљање и емпатију - важан </a:t>
            </a:r>
            <a:r>
              <a:rPr lang="en-US" sz="20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је</a:t>
            </a: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исход</a:t>
            </a:r>
            <a:r>
              <a:rPr lang="sr-Cyrl-R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и компетенција</a:t>
            </a: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, а не само наслов!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70166" y="470166"/>
            <a:ext cx="2021715" cy="470166"/>
          </a:xfrm>
          <a:custGeom>
            <a:avLst/>
            <a:gdLst/>
            <a:ahLst/>
            <a:cxnLst/>
            <a:rect l="l" t="t" r="r" b="b"/>
            <a:pathLst>
              <a:path w="2021715" h="470166">
                <a:moveTo>
                  <a:pt x="235083" y="0"/>
                </a:moveTo>
                <a:lnTo>
                  <a:pt x="1786632" y="0"/>
                </a:lnTo>
                <a:cubicBezTo>
                  <a:pt x="1916465" y="0"/>
                  <a:pt x="2021715" y="105250"/>
                  <a:pt x="2021715" y="235083"/>
                </a:cubicBezTo>
                <a:lnTo>
                  <a:pt x="2021715" y="235083"/>
                </a:lnTo>
                <a:cubicBezTo>
                  <a:pt x="2021715" y="364916"/>
                  <a:pt x="1916465" y="470166"/>
                  <a:pt x="1786632" y="470166"/>
                </a:cubicBezTo>
                <a:lnTo>
                  <a:pt x="235083" y="470166"/>
                </a:lnTo>
                <a:cubicBezTo>
                  <a:pt x="105337" y="470166"/>
                  <a:pt x="0" y="364829"/>
                  <a:pt x="0" y="235083"/>
                </a:cubicBezTo>
                <a:lnTo>
                  <a:pt x="0" y="235083"/>
                </a:lnTo>
                <a:cubicBezTo>
                  <a:pt x="0" y="105337"/>
                  <a:pt x="105337" y="0"/>
                  <a:pt x="235083" y="0"/>
                </a:cubicBezTo>
                <a:close/>
              </a:path>
            </a:pathLst>
          </a:custGeom>
          <a:solidFill>
            <a:srgbClr val="F59E0B">
              <a:alpha val="10196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658233" y="611216"/>
            <a:ext cx="235083" cy="188067"/>
          </a:xfrm>
          <a:custGeom>
            <a:avLst/>
            <a:gdLst/>
            <a:ahLst/>
            <a:cxnLst/>
            <a:rect l="l" t="t" r="r" b="b"/>
            <a:pathLst>
              <a:path w="235083" h="188067">
                <a:moveTo>
                  <a:pt x="47017" y="35262"/>
                </a:moveTo>
                <a:cubicBezTo>
                  <a:pt x="47017" y="22296"/>
                  <a:pt x="57559" y="11754"/>
                  <a:pt x="70525" y="11754"/>
                </a:cubicBezTo>
                <a:lnTo>
                  <a:pt x="199821" y="11754"/>
                </a:lnTo>
                <a:cubicBezTo>
                  <a:pt x="212787" y="11754"/>
                  <a:pt x="223329" y="22296"/>
                  <a:pt x="223329" y="35262"/>
                </a:cubicBezTo>
                <a:lnTo>
                  <a:pt x="223329" y="123419"/>
                </a:lnTo>
                <a:lnTo>
                  <a:pt x="188067" y="123419"/>
                </a:lnTo>
                <a:lnTo>
                  <a:pt x="188067" y="117542"/>
                </a:lnTo>
                <a:cubicBezTo>
                  <a:pt x="188067" y="111040"/>
                  <a:pt x="182814" y="105787"/>
                  <a:pt x="176312" y="105787"/>
                </a:cubicBezTo>
                <a:lnTo>
                  <a:pt x="152804" y="105787"/>
                </a:lnTo>
                <a:cubicBezTo>
                  <a:pt x="146303" y="105787"/>
                  <a:pt x="141050" y="111040"/>
                  <a:pt x="141050" y="117542"/>
                </a:cubicBezTo>
                <a:lnTo>
                  <a:pt x="141050" y="123419"/>
                </a:lnTo>
                <a:lnTo>
                  <a:pt x="93629" y="123419"/>
                </a:lnTo>
                <a:cubicBezTo>
                  <a:pt x="97633" y="116513"/>
                  <a:pt x="99910" y="108469"/>
                  <a:pt x="99910" y="99910"/>
                </a:cubicBezTo>
                <a:cubicBezTo>
                  <a:pt x="99910" y="73941"/>
                  <a:pt x="78863" y="52894"/>
                  <a:pt x="52894" y="52894"/>
                </a:cubicBezTo>
                <a:cubicBezTo>
                  <a:pt x="50910" y="52894"/>
                  <a:pt x="48927" y="53004"/>
                  <a:pt x="47017" y="53261"/>
                </a:cubicBezTo>
                <a:lnTo>
                  <a:pt x="47017" y="35262"/>
                </a:lnTo>
                <a:close/>
                <a:moveTo>
                  <a:pt x="122317" y="164558"/>
                </a:moveTo>
                <a:cubicBezTo>
                  <a:pt x="120443" y="155669"/>
                  <a:pt x="116329" y="147625"/>
                  <a:pt x="110526" y="141050"/>
                </a:cubicBezTo>
                <a:lnTo>
                  <a:pt x="223329" y="141050"/>
                </a:lnTo>
                <a:cubicBezTo>
                  <a:pt x="223329" y="154016"/>
                  <a:pt x="212787" y="164558"/>
                  <a:pt x="199821" y="164558"/>
                </a:cubicBezTo>
                <a:lnTo>
                  <a:pt x="122317" y="164558"/>
                </a:lnTo>
                <a:close/>
                <a:moveTo>
                  <a:pt x="23508" y="99910"/>
                </a:moveTo>
                <a:cubicBezTo>
                  <a:pt x="23508" y="83692"/>
                  <a:pt x="36675" y="70525"/>
                  <a:pt x="52894" y="70525"/>
                </a:cubicBezTo>
                <a:cubicBezTo>
                  <a:pt x="69112" y="70525"/>
                  <a:pt x="82279" y="83692"/>
                  <a:pt x="82279" y="99910"/>
                </a:cubicBezTo>
                <a:cubicBezTo>
                  <a:pt x="82279" y="116129"/>
                  <a:pt x="69112" y="129296"/>
                  <a:pt x="52894" y="129296"/>
                </a:cubicBezTo>
                <a:cubicBezTo>
                  <a:pt x="36675" y="129296"/>
                  <a:pt x="23508" y="116129"/>
                  <a:pt x="23508" y="99910"/>
                </a:cubicBezTo>
                <a:close/>
                <a:moveTo>
                  <a:pt x="0" y="176312"/>
                </a:moveTo>
                <a:cubicBezTo>
                  <a:pt x="0" y="156845"/>
                  <a:pt x="15795" y="141050"/>
                  <a:pt x="35262" y="141050"/>
                </a:cubicBezTo>
                <a:lnTo>
                  <a:pt x="70525" y="141050"/>
                </a:lnTo>
                <a:cubicBezTo>
                  <a:pt x="89993" y="141050"/>
                  <a:pt x="105787" y="156845"/>
                  <a:pt x="105787" y="176312"/>
                </a:cubicBezTo>
                <a:cubicBezTo>
                  <a:pt x="105787" y="182814"/>
                  <a:pt x="100535" y="188067"/>
                  <a:pt x="94033" y="188067"/>
                </a:cubicBezTo>
                <a:lnTo>
                  <a:pt x="11754" y="188067"/>
                </a:lnTo>
                <a:cubicBezTo>
                  <a:pt x="5253" y="188067"/>
                  <a:pt x="0" y="182814"/>
                  <a:pt x="0" y="176312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" name="Text 2"/>
          <p:cNvSpPr/>
          <p:nvPr/>
        </p:nvSpPr>
        <p:spPr>
          <a:xfrm>
            <a:off x="987349" y="564200"/>
            <a:ext cx="1410499" cy="282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1" b="1" kern="0" spc="74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СТРАТЕГИЈЕ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470166" y="1081383"/>
            <a:ext cx="15597767" cy="7052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443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Педагошке стратегије за функционално знање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470166" y="1974698"/>
            <a:ext cx="7569678" cy="2209782"/>
          </a:xfrm>
          <a:custGeom>
            <a:avLst/>
            <a:gdLst/>
            <a:ahLst/>
            <a:cxnLst/>
            <a:rect l="l" t="t" r="r" b="b"/>
            <a:pathLst>
              <a:path w="7569678" h="2209782">
                <a:moveTo>
                  <a:pt x="188075" y="0"/>
                </a:moveTo>
                <a:lnTo>
                  <a:pt x="7381603" y="0"/>
                </a:lnTo>
                <a:cubicBezTo>
                  <a:pt x="7485474" y="0"/>
                  <a:pt x="7569678" y="84204"/>
                  <a:pt x="7569678" y="188075"/>
                </a:cubicBezTo>
                <a:lnTo>
                  <a:pt x="7569678" y="2021707"/>
                </a:lnTo>
                <a:cubicBezTo>
                  <a:pt x="7569678" y="2125578"/>
                  <a:pt x="7485474" y="2209782"/>
                  <a:pt x="7381603" y="2209782"/>
                </a:cubicBezTo>
                <a:lnTo>
                  <a:pt x="188075" y="2209782"/>
                </a:lnTo>
                <a:cubicBezTo>
                  <a:pt x="84204" y="2209782"/>
                  <a:pt x="0" y="2125578"/>
                  <a:pt x="0" y="2021707"/>
                </a:cubicBezTo>
                <a:lnTo>
                  <a:pt x="0" y="188075"/>
                </a:lnTo>
                <a:cubicBezTo>
                  <a:pt x="0" y="84273"/>
                  <a:pt x="84273" y="0"/>
                  <a:pt x="18807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76312" dist="117542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705249" y="2209782"/>
            <a:ext cx="564200" cy="564200"/>
          </a:xfrm>
          <a:custGeom>
            <a:avLst/>
            <a:gdLst/>
            <a:ahLst/>
            <a:cxnLst/>
            <a:rect l="l" t="t" r="r" b="b"/>
            <a:pathLst>
              <a:path w="564200" h="564200">
                <a:moveTo>
                  <a:pt x="141050" y="0"/>
                </a:moveTo>
                <a:lnTo>
                  <a:pt x="423150" y="0"/>
                </a:lnTo>
                <a:cubicBezTo>
                  <a:pt x="501049" y="0"/>
                  <a:pt x="564200" y="63150"/>
                  <a:pt x="564200" y="141050"/>
                </a:cubicBezTo>
                <a:lnTo>
                  <a:pt x="564200" y="423150"/>
                </a:lnTo>
                <a:cubicBezTo>
                  <a:pt x="564200" y="501049"/>
                  <a:pt x="501049" y="564200"/>
                  <a:pt x="423150" y="564200"/>
                </a:cubicBezTo>
                <a:lnTo>
                  <a:pt x="141050" y="564200"/>
                </a:lnTo>
                <a:cubicBezTo>
                  <a:pt x="63150" y="564200"/>
                  <a:pt x="0" y="501049"/>
                  <a:pt x="0" y="423150"/>
                </a:cubicBezTo>
                <a:lnTo>
                  <a:pt x="0" y="141050"/>
                </a:lnTo>
                <a:cubicBezTo>
                  <a:pt x="0" y="63202"/>
                  <a:pt x="63202" y="0"/>
                  <a:pt x="141050" y="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8" name="Shape 6"/>
          <p:cNvSpPr/>
          <p:nvPr/>
        </p:nvSpPr>
        <p:spPr>
          <a:xfrm>
            <a:off x="869808" y="2374340"/>
            <a:ext cx="235083" cy="235083"/>
          </a:xfrm>
          <a:custGeom>
            <a:avLst/>
            <a:gdLst/>
            <a:ahLst/>
            <a:cxnLst/>
            <a:rect l="l" t="t" r="r" b="b"/>
            <a:pathLst>
              <a:path w="235083" h="235083">
                <a:moveTo>
                  <a:pt x="102849" y="0"/>
                </a:moveTo>
                <a:cubicBezTo>
                  <a:pt x="119057" y="0"/>
                  <a:pt x="132234" y="9872"/>
                  <a:pt x="132234" y="22039"/>
                </a:cubicBezTo>
                <a:cubicBezTo>
                  <a:pt x="132234" y="26814"/>
                  <a:pt x="130214" y="31222"/>
                  <a:pt x="126725" y="34849"/>
                </a:cubicBezTo>
                <a:cubicBezTo>
                  <a:pt x="123694" y="38017"/>
                  <a:pt x="121215" y="41874"/>
                  <a:pt x="121215" y="46282"/>
                </a:cubicBezTo>
                <a:cubicBezTo>
                  <a:pt x="121215" y="53169"/>
                  <a:pt x="126816" y="58771"/>
                  <a:pt x="133704" y="58771"/>
                </a:cubicBezTo>
                <a:lnTo>
                  <a:pt x="154273" y="58771"/>
                </a:lnTo>
                <a:cubicBezTo>
                  <a:pt x="166441" y="58771"/>
                  <a:pt x="176312" y="68642"/>
                  <a:pt x="176312" y="80810"/>
                </a:cubicBezTo>
                <a:lnTo>
                  <a:pt x="176312" y="101380"/>
                </a:lnTo>
                <a:cubicBezTo>
                  <a:pt x="176312" y="108267"/>
                  <a:pt x="181914" y="113868"/>
                  <a:pt x="188801" y="113868"/>
                </a:cubicBezTo>
                <a:cubicBezTo>
                  <a:pt x="193163" y="113868"/>
                  <a:pt x="197066" y="111389"/>
                  <a:pt x="200234" y="108359"/>
                </a:cubicBezTo>
                <a:cubicBezTo>
                  <a:pt x="203861" y="104915"/>
                  <a:pt x="208269" y="102849"/>
                  <a:pt x="213044" y="102849"/>
                </a:cubicBezTo>
                <a:cubicBezTo>
                  <a:pt x="225211" y="102849"/>
                  <a:pt x="235083" y="116026"/>
                  <a:pt x="235083" y="132234"/>
                </a:cubicBezTo>
                <a:cubicBezTo>
                  <a:pt x="235083" y="148442"/>
                  <a:pt x="225211" y="161620"/>
                  <a:pt x="213044" y="161620"/>
                </a:cubicBezTo>
                <a:cubicBezTo>
                  <a:pt x="208269" y="161620"/>
                  <a:pt x="203815" y="159599"/>
                  <a:pt x="200234" y="156110"/>
                </a:cubicBezTo>
                <a:cubicBezTo>
                  <a:pt x="197066" y="153080"/>
                  <a:pt x="193209" y="150600"/>
                  <a:pt x="188801" y="150600"/>
                </a:cubicBezTo>
                <a:cubicBezTo>
                  <a:pt x="181914" y="150600"/>
                  <a:pt x="176312" y="156202"/>
                  <a:pt x="176312" y="163089"/>
                </a:cubicBezTo>
                <a:lnTo>
                  <a:pt x="176312" y="213044"/>
                </a:lnTo>
                <a:cubicBezTo>
                  <a:pt x="176312" y="225211"/>
                  <a:pt x="166441" y="235083"/>
                  <a:pt x="154273" y="235083"/>
                </a:cubicBezTo>
                <a:lnTo>
                  <a:pt x="128194" y="235083"/>
                </a:lnTo>
                <a:cubicBezTo>
                  <a:pt x="122317" y="235083"/>
                  <a:pt x="117542" y="230308"/>
                  <a:pt x="117542" y="224431"/>
                </a:cubicBezTo>
                <a:cubicBezTo>
                  <a:pt x="117542" y="220207"/>
                  <a:pt x="120205" y="216488"/>
                  <a:pt x="123602" y="213962"/>
                </a:cubicBezTo>
                <a:cubicBezTo>
                  <a:pt x="128928" y="209968"/>
                  <a:pt x="132234" y="204458"/>
                  <a:pt x="132234" y="198351"/>
                </a:cubicBezTo>
                <a:cubicBezTo>
                  <a:pt x="132234" y="186184"/>
                  <a:pt x="119057" y="176312"/>
                  <a:pt x="102849" y="176312"/>
                </a:cubicBezTo>
                <a:cubicBezTo>
                  <a:pt x="86641" y="176312"/>
                  <a:pt x="73463" y="186184"/>
                  <a:pt x="73463" y="198351"/>
                </a:cubicBezTo>
                <a:cubicBezTo>
                  <a:pt x="73463" y="204458"/>
                  <a:pt x="76769" y="209968"/>
                  <a:pt x="82095" y="213962"/>
                </a:cubicBezTo>
                <a:cubicBezTo>
                  <a:pt x="85493" y="216488"/>
                  <a:pt x="88156" y="220161"/>
                  <a:pt x="88156" y="224431"/>
                </a:cubicBezTo>
                <a:cubicBezTo>
                  <a:pt x="88156" y="230308"/>
                  <a:pt x="83381" y="235083"/>
                  <a:pt x="77504" y="235083"/>
                </a:cubicBezTo>
                <a:lnTo>
                  <a:pt x="22039" y="235083"/>
                </a:lnTo>
                <a:cubicBezTo>
                  <a:pt x="9872" y="235083"/>
                  <a:pt x="0" y="225211"/>
                  <a:pt x="0" y="213044"/>
                </a:cubicBezTo>
                <a:lnTo>
                  <a:pt x="0" y="157579"/>
                </a:lnTo>
                <a:cubicBezTo>
                  <a:pt x="0" y="151702"/>
                  <a:pt x="4775" y="146927"/>
                  <a:pt x="10652" y="146927"/>
                </a:cubicBezTo>
                <a:cubicBezTo>
                  <a:pt x="14876" y="146927"/>
                  <a:pt x="18595" y="149590"/>
                  <a:pt x="21121" y="152988"/>
                </a:cubicBezTo>
                <a:cubicBezTo>
                  <a:pt x="25115" y="158314"/>
                  <a:pt x="30625" y="161620"/>
                  <a:pt x="36732" y="161620"/>
                </a:cubicBezTo>
                <a:cubicBezTo>
                  <a:pt x="48899" y="161620"/>
                  <a:pt x="58771" y="148442"/>
                  <a:pt x="58771" y="132234"/>
                </a:cubicBezTo>
                <a:cubicBezTo>
                  <a:pt x="58771" y="116026"/>
                  <a:pt x="48899" y="102849"/>
                  <a:pt x="36732" y="102849"/>
                </a:cubicBezTo>
                <a:cubicBezTo>
                  <a:pt x="30625" y="102849"/>
                  <a:pt x="25115" y="106155"/>
                  <a:pt x="21121" y="111481"/>
                </a:cubicBezTo>
                <a:cubicBezTo>
                  <a:pt x="18595" y="114879"/>
                  <a:pt x="14922" y="117542"/>
                  <a:pt x="10652" y="117542"/>
                </a:cubicBezTo>
                <a:cubicBezTo>
                  <a:pt x="4775" y="117542"/>
                  <a:pt x="0" y="112766"/>
                  <a:pt x="0" y="106889"/>
                </a:cubicBezTo>
                <a:lnTo>
                  <a:pt x="0" y="80810"/>
                </a:lnTo>
                <a:cubicBezTo>
                  <a:pt x="0" y="68642"/>
                  <a:pt x="9872" y="58771"/>
                  <a:pt x="22039" y="58771"/>
                </a:cubicBezTo>
                <a:lnTo>
                  <a:pt x="71994" y="58771"/>
                </a:lnTo>
                <a:cubicBezTo>
                  <a:pt x="78881" y="58771"/>
                  <a:pt x="84483" y="53169"/>
                  <a:pt x="84483" y="46282"/>
                </a:cubicBezTo>
                <a:cubicBezTo>
                  <a:pt x="84483" y="41920"/>
                  <a:pt x="82004" y="38017"/>
                  <a:pt x="78973" y="34849"/>
                </a:cubicBezTo>
                <a:cubicBezTo>
                  <a:pt x="75530" y="31222"/>
                  <a:pt x="73463" y="26814"/>
                  <a:pt x="73463" y="22039"/>
                </a:cubicBezTo>
                <a:cubicBezTo>
                  <a:pt x="73463" y="9872"/>
                  <a:pt x="86641" y="0"/>
                  <a:pt x="102849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1410499" y="2327323"/>
            <a:ext cx="2538898" cy="3291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51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Проблемска настава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722881" y="3009064"/>
            <a:ext cx="141050" cy="141050"/>
          </a:xfrm>
          <a:custGeom>
            <a:avLst/>
            <a:gdLst/>
            <a:ahLst/>
            <a:cxnLst/>
            <a:rect l="l" t="t" r="r" b="b"/>
            <a:pathLst>
              <a:path w="141050" h="141050">
                <a:moveTo>
                  <a:pt x="0" y="70525"/>
                </a:moveTo>
                <a:cubicBezTo>
                  <a:pt x="0" y="31601"/>
                  <a:pt x="31601" y="0"/>
                  <a:pt x="70525" y="0"/>
                </a:cubicBezTo>
                <a:cubicBezTo>
                  <a:pt x="109449" y="0"/>
                  <a:pt x="141050" y="31601"/>
                  <a:pt x="141050" y="70525"/>
                </a:cubicBezTo>
                <a:cubicBezTo>
                  <a:pt x="141050" y="109449"/>
                  <a:pt x="109449" y="141050"/>
                  <a:pt x="70525" y="141050"/>
                </a:cubicBezTo>
                <a:cubicBezTo>
                  <a:pt x="31601" y="141050"/>
                  <a:pt x="0" y="109449"/>
                  <a:pt x="0" y="70525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11" name="Text 9"/>
          <p:cNvSpPr/>
          <p:nvPr/>
        </p:nvSpPr>
        <p:spPr>
          <a:xfrm>
            <a:off x="975595" y="2915031"/>
            <a:ext cx="3385197" cy="282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Ученици решавају </a:t>
            </a:r>
            <a:r>
              <a:rPr lang="en-US" sz="1481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реалне проблеме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722881" y="3385197"/>
            <a:ext cx="141050" cy="141050"/>
          </a:xfrm>
          <a:custGeom>
            <a:avLst/>
            <a:gdLst/>
            <a:ahLst/>
            <a:cxnLst/>
            <a:rect l="l" t="t" r="r" b="b"/>
            <a:pathLst>
              <a:path w="141050" h="141050">
                <a:moveTo>
                  <a:pt x="0" y="70525"/>
                </a:moveTo>
                <a:cubicBezTo>
                  <a:pt x="0" y="31601"/>
                  <a:pt x="31601" y="0"/>
                  <a:pt x="70525" y="0"/>
                </a:cubicBezTo>
                <a:cubicBezTo>
                  <a:pt x="109449" y="0"/>
                  <a:pt x="141050" y="31601"/>
                  <a:pt x="141050" y="70525"/>
                </a:cubicBezTo>
                <a:cubicBezTo>
                  <a:pt x="141050" y="109449"/>
                  <a:pt x="109449" y="141050"/>
                  <a:pt x="70525" y="141050"/>
                </a:cubicBezTo>
                <a:cubicBezTo>
                  <a:pt x="31601" y="141050"/>
                  <a:pt x="0" y="109449"/>
                  <a:pt x="0" y="70525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13" name="Text 11"/>
          <p:cNvSpPr/>
          <p:nvPr/>
        </p:nvSpPr>
        <p:spPr>
          <a:xfrm>
            <a:off x="975595" y="3361688"/>
            <a:ext cx="3291164" cy="2115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Активна улога у процесу учења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722881" y="3761330"/>
            <a:ext cx="141050" cy="141050"/>
          </a:xfrm>
          <a:custGeom>
            <a:avLst/>
            <a:gdLst/>
            <a:ahLst/>
            <a:cxnLst/>
            <a:rect l="l" t="t" r="r" b="b"/>
            <a:pathLst>
              <a:path w="141050" h="141050">
                <a:moveTo>
                  <a:pt x="0" y="70525"/>
                </a:moveTo>
                <a:cubicBezTo>
                  <a:pt x="0" y="31601"/>
                  <a:pt x="31601" y="0"/>
                  <a:pt x="70525" y="0"/>
                </a:cubicBezTo>
                <a:cubicBezTo>
                  <a:pt x="109449" y="0"/>
                  <a:pt x="141050" y="31601"/>
                  <a:pt x="141050" y="70525"/>
                </a:cubicBezTo>
                <a:cubicBezTo>
                  <a:pt x="141050" y="109449"/>
                  <a:pt x="109449" y="141050"/>
                  <a:pt x="70525" y="141050"/>
                </a:cubicBezTo>
                <a:cubicBezTo>
                  <a:pt x="31601" y="141050"/>
                  <a:pt x="0" y="109449"/>
                  <a:pt x="0" y="70525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15" name="Text 13"/>
          <p:cNvSpPr/>
          <p:nvPr/>
        </p:nvSpPr>
        <p:spPr>
          <a:xfrm>
            <a:off x="975595" y="3667297"/>
            <a:ext cx="3291164" cy="282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Повећана мотивација и разумевање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8222584" y="1974698"/>
            <a:ext cx="7569678" cy="2209782"/>
          </a:xfrm>
          <a:custGeom>
            <a:avLst/>
            <a:gdLst/>
            <a:ahLst/>
            <a:cxnLst/>
            <a:rect l="l" t="t" r="r" b="b"/>
            <a:pathLst>
              <a:path w="7569678" h="2209782">
                <a:moveTo>
                  <a:pt x="188075" y="0"/>
                </a:moveTo>
                <a:lnTo>
                  <a:pt x="7381603" y="0"/>
                </a:lnTo>
                <a:cubicBezTo>
                  <a:pt x="7485474" y="0"/>
                  <a:pt x="7569678" y="84204"/>
                  <a:pt x="7569678" y="188075"/>
                </a:cubicBezTo>
                <a:lnTo>
                  <a:pt x="7569678" y="2021707"/>
                </a:lnTo>
                <a:cubicBezTo>
                  <a:pt x="7569678" y="2125578"/>
                  <a:pt x="7485474" y="2209782"/>
                  <a:pt x="7381603" y="2209782"/>
                </a:cubicBezTo>
                <a:lnTo>
                  <a:pt x="188075" y="2209782"/>
                </a:lnTo>
                <a:cubicBezTo>
                  <a:pt x="84204" y="2209782"/>
                  <a:pt x="0" y="2125578"/>
                  <a:pt x="0" y="2021707"/>
                </a:cubicBezTo>
                <a:lnTo>
                  <a:pt x="0" y="188075"/>
                </a:lnTo>
                <a:cubicBezTo>
                  <a:pt x="0" y="84273"/>
                  <a:pt x="84273" y="0"/>
                  <a:pt x="18807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76312" dist="117542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8457667" y="2209782"/>
            <a:ext cx="564200" cy="564200"/>
          </a:xfrm>
          <a:custGeom>
            <a:avLst/>
            <a:gdLst/>
            <a:ahLst/>
            <a:cxnLst/>
            <a:rect l="l" t="t" r="r" b="b"/>
            <a:pathLst>
              <a:path w="564200" h="564200">
                <a:moveTo>
                  <a:pt x="141050" y="0"/>
                </a:moveTo>
                <a:lnTo>
                  <a:pt x="423150" y="0"/>
                </a:lnTo>
                <a:cubicBezTo>
                  <a:pt x="501049" y="0"/>
                  <a:pt x="564200" y="63150"/>
                  <a:pt x="564200" y="141050"/>
                </a:cubicBezTo>
                <a:lnTo>
                  <a:pt x="564200" y="423150"/>
                </a:lnTo>
                <a:cubicBezTo>
                  <a:pt x="564200" y="501049"/>
                  <a:pt x="501049" y="564200"/>
                  <a:pt x="423150" y="564200"/>
                </a:cubicBezTo>
                <a:lnTo>
                  <a:pt x="141050" y="564200"/>
                </a:lnTo>
                <a:cubicBezTo>
                  <a:pt x="63150" y="564200"/>
                  <a:pt x="0" y="501049"/>
                  <a:pt x="0" y="423150"/>
                </a:cubicBezTo>
                <a:lnTo>
                  <a:pt x="0" y="141050"/>
                </a:lnTo>
                <a:cubicBezTo>
                  <a:pt x="0" y="63202"/>
                  <a:pt x="63202" y="0"/>
                  <a:pt x="141050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8" name="Shape 16"/>
          <p:cNvSpPr/>
          <p:nvPr/>
        </p:nvSpPr>
        <p:spPr>
          <a:xfrm>
            <a:off x="8622226" y="2374340"/>
            <a:ext cx="235083" cy="235083"/>
          </a:xfrm>
          <a:custGeom>
            <a:avLst/>
            <a:gdLst/>
            <a:ahLst/>
            <a:cxnLst/>
            <a:rect l="l" t="t" r="r" b="b"/>
            <a:pathLst>
              <a:path w="235083" h="235083">
                <a:moveTo>
                  <a:pt x="0" y="36732"/>
                </a:moveTo>
                <a:cubicBezTo>
                  <a:pt x="0" y="24564"/>
                  <a:pt x="9872" y="14693"/>
                  <a:pt x="22039" y="14693"/>
                </a:cubicBezTo>
                <a:lnTo>
                  <a:pt x="66117" y="14693"/>
                </a:lnTo>
                <a:cubicBezTo>
                  <a:pt x="78285" y="14693"/>
                  <a:pt x="88156" y="24564"/>
                  <a:pt x="88156" y="36732"/>
                </a:cubicBezTo>
                <a:lnTo>
                  <a:pt x="88156" y="44078"/>
                </a:lnTo>
                <a:lnTo>
                  <a:pt x="146927" y="44078"/>
                </a:lnTo>
                <a:lnTo>
                  <a:pt x="146927" y="36732"/>
                </a:lnTo>
                <a:cubicBezTo>
                  <a:pt x="146927" y="24564"/>
                  <a:pt x="156799" y="14693"/>
                  <a:pt x="168966" y="14693"/>
                </a:cubicBezTo>
                <a:lnTo>
                  <a:pt x="213044" y="14693"/>
                </a:lnTo>
                <a:cubicBezTo>
                  <a:pt x="225211" y="14693"/>
                  <a:pt x="235083" y="24564"/>
                  <a:pt x="235083" y="36732"/>
                </a:cubicBezTo>
                <a:lnTo>
                  <a:pt x="235083" y="80810"/>
                </a:lnTo>
                <a:cubicBezTo>
                  <a:pt x="235083" y="92977"/>
                  <a:pt x="225211" y="102849"/>
                  <a:pt x="213044" y="102849"/>
                </a:cubicBezTo>
                <a:lnTo>
                  <a:pt x="168966" y="102849"/>
                </a:lnTo>
                <a:cubicBezTo>
                  <a:pt x="156799" y="102849"/>
                  <a:pt x="146927" y="92977"/>
                  <a:pt x="146927" y="80810"/>
                </a:cubicBezTo>
                <a:lnTo>
                  <a:pt x="146927" y="73463"/>
                </a:lnTo>
                <a:lnTo>
                  <a:pt x="88156" y="73463"/>
                </a:lnTo>
                <a:lnTo>
                  <a:pt x="88156" y="80810"/>
                </a:lnTo>
                <a:cubicBezTo>
                  <a:pt x="88156" y="84162"/>
                  <a:pt x="87376" y="87376"/>
                  <a:pt x="86044" y="90222"/>
                </a:cubicBezTo>
                <a:lnTo>
                  <a:pt x="117542" y="132234"/>
                </a:lnTo>
                <a:lnTo>
                  <a:pt x="154273" y="132234"/>
                </a:lnTo>
                <a:cubicBezTo>
                  <a:pt x="166441" y="132234"/>
                  <a:pt x="176312" y="142106"/>
                  <a:pt x="176312" y="154273"/>
                </a:cubicBezTo>
                <a:lnTo>
                  <a:pt x="176312" y="198351"/>
                </a:lnTo>
                <a:cubicBezTo>
                  <a:pt x="176312" y="210519"/>
                  <a:pt x="166441" y="220390"/>
                  <a:pt x="154273" y="220390"/>
                </a:cubicBezTo>
                <a:lnTo>
                  <a:pt x="110195" y="220390"/>
                </a:lnTo>
                <a:cubicBezTo>
                  <a:pt x="98028" y="220390"/>
                  <a:pt x="88156" y="210519"/>
                  <a:pt x="88156" y="198351"/>
                </a:cubicBezTo>
                <a:lnTo>
                  <a:pt x="88156" y="154273"/>
                </a:lnTo>
                <a:cubicBezTo>
                  <a:pt x="88156" y="150922"/>
                  <a:pt x="88937" y="147708"/>
                  <a:pt x="90268" y="144861"/>
                </a:cubicBezTo>
                <a:lnTo>
                  <a:pt x="58771" y="102849"/>
                </a:lnTo>
                <a:lnTo>
                  <a:pt x="22039" y="102849"/>
                </a:lnTo>
                <a:cubicBezTo>
                  <a:pt x="9872" y="102849"/>
                  <a:pt x="0" y="92977"/>
                  <a:pt x="0" y="80810"/>
                </a:cubicBezTo>
                <a:lnTo>
                  <a:pt x="0" y="36732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9" name="Text 17"/>
          <p:cNvSpPr/>
          <p:nvPr/>
        </p:nvSpPr>
        <p:spPr>
          <a:xfrm>
            <a:off x="9162917" y="2327323"/>
            <a:ext cx="2268552" cy="3291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51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Пројектна настава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8475299" y="3009064"/>
            <a:ext cx="141050" cy="141050"/>
          </a:xfrm>
          <a:custGeom>
            <a:avLst/>
            <a:gdLst/>
            <a:ahLst/>
            <a:cxnLst/>
            <a:rect l="l" t="t" r="r" b="b"/>
            <a:pathLst>
              <a:path w="141050" h="141050">
                <a:moveTo>
                  <a:pt x="0" y="70525"/>
                </a:moveTo>
                <a:cubicBezTo>
                  <a:pt x="0" y="31601"/>
                  <a:pt x="31601" y="0"/>
                  <a:pt x="70525" y="0"/>
                </a:cubicBezTo>
                <a:cubicBezTo>
                  <a:pt x="109449" y="0"/>
                  <a:pt x="141050" y="31601"/>
                  <a:pt x="141050" y="70525"/>
                </a:cubicBezTo>
                <a:cubicBezTo>
                  <a:pt x="141050" y="109449"/>
                  <a:pt x="109449" y="141050"/>
                  <a:pt x="70525" y="141050"/>
                </a:cubicBezTo>
                <a:cubicBezTo>
                  <a:pt x="31601" y="141050"/>
                  <a:pt x="0" y="109449"/>
                  <a:pt x="0" y="70525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21" name="Text 19"/>
          <p:cNvSpPr/>
          <p:nvPr/>
        </p:nvSpPr>
        <p:spPr>
          <a:xfrm>
            <a:off x="8728012" y="2915031"/>
            <a:ext cx="3890075" cy="21157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Интеграција знања из више предмета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8475299" y="3385197"/>
            <a:ext cx="141050" cy="141050"/>
          </a:xfrm>
          <a:custGeom>
            <a:avLst/>
            <a:gdLst/>
            <a:ahLst/>
            <a:cxnLst/>
            <a:rect l="l" t="t" r="r" b="b"/>
            <a:pathLst>
              <a:path w="141050" h="141050">
                <a:moveTo>
                  <a:pt x="0" y="70525"/>
                </a:moveTo>
                <a:cubicBezTo>
                  <a:pt x="0" y="31601"/>
                  <a:pt x="31601" y="0"/>
                  <a:pt x="70525" y="0"/>
                </a:cubicBezTo>
                <a:cubicBezTo>
                  <a:pt x="109449" y="0"/>
                  <a:pt x="141050" y="31601"/>
                  <a:pt x="141050" y="70525"/>
                </a:cubicBezTo>
                <a:cubicBezTo>
                  <a:pt x="141050" y="109449"/>
                  <a:pt x="109449" y="141050"/>
                  <a:pt x="70525" y="141050"/>
                </a:cubicBezTo>
                <a:cubicBezTo>
                  <a:pt x="31601" y="141050"/>
                  <a:pt x="0" y="109449"/>
                  <a:pt x="0" y="70525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23" name="Text 21"/>
          <p:cNvSpPr/>
          <p:nvPr/>
        </p:nvSpPr>
        <p:spPr>
          <a:xfrm>
            <a:off x="8728013" y="3291164"/>
            <a:ext cx="3349192" cy="2350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Сарадња и тимски рад ученика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8475299" y="3761330"/>
            <a:ext cx="141050" cy="141050"/>
          </a:xfrm>
          <a:custGeom>
            <a:avLst/>
            <a:gdLst/>
            <a:ahLst/>
            <a:cxnLst/>
            <a:rect l="l" t="t" r="r" b="b"/>
            <a:pathLst>
              <a:path w="141050" h="141050">
                <a:moveTo>
                  <a:pt x="0" y="70525"/>
                </a:moveTo>
                <a:cubicBezTo>
                  <a:pt x="0" y="31601"/>
                  <a:pt x="31601" y="0"/>
                  <a:pt x="70525" y="0"/>
                </a:cubicBezTo>
                <a:cubicBezTo>
                  <a:pt x="109449" y="0"/>
                  <a:pt x="141050" y="31601"/>
                  <a:pt x="141050" y="70525"/>
                </a:cubicBezTo>
                <a:cubicBezTo>
                  <a:pt x="141050" y="109449"/>
                  <a:pt x="109449" y="141050"/>
                  <a:pt x="70525" y="141050"/>
                </a:cubicBezTo>
                <a:cubicBezTo>
                  <a:pt x="31601" y="141050"/>
                  <a:pt x="0" y="109449"/>
                  <a:pt x="0" y="70525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25" name="Text 23"/>
          <p:cNvSpPr/>
          <p:nvPr/>
        </p:nvSpPr>
        <p:spPr>
          <a:xfrm>
            <a:off x="8728013" y="3737821"/>
            <a:ext cx="3254190" cy="2115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Конкретан производ или решење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470166" y="4372547"/>
            <a:ext cx="7569678" cy="2209782"/>
          </a:xfrm>
          <a:custGeom>
            <a:avLst/>
            <a:gdLst/>
            <a:ahLst/>
            <a:cxnLst/>
            <a:rect l="l" t="t" r="r" b="b"/>
            <a:pathLst>
              <a:path w="7569678" h="2209782">
                <a:moveTo>
                  <a:pt x="188075" y="0"/>
                </a:moveTo>
                <a:lnTo>
                  <a:pt x="7381603" y="0"/>
                </a:lnTo>
                <a:cubicBezTo>
                  <a:pt x="7485474" y="0"/>
                  <a:pt x="7569678" y="84204"/>
                  <a:pt x="7569678" y="188075"/>
                </a:cubicBezTo>
                <a:lnTo>
                  <a:pt x="7569678" y="2021707"/>
                </a:lnTo>
                <a:cubicBezTo>
                  <a:pt x="7569678" y="2125578"/>
                  <a:pt x="7485474" y="2209782"/>
                  <a:pt x="7381603" y="2209782"/>
                </a:cubicBezTo>
                <a:lnTo>
                  <a:pt x="188075" y="2209782"/>
                </a:lnTo>
                <a:cubicBezTo>
                  <a:pt x="84204" y="2209782"/>
                  <a:pt x="0" y="2125578"/>
                  <a:pt x="0" y="2021707"/>
                </a:cubicBezTo>
                <a:lnTo>
                  <a:pt x="0" y="188075"/>
                </a:lnTo>
                <a:cubicBezTo>
                  <a:pt x="0" y="84273"/>
                  <a:pt x="84273" y="0"/>
                  <a:pt x="18807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76312" dist="117542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705249" y="4607630"/>
            <a:ext cx="564200" cy="564200"/>
          </a:xfrm>
          <a:custGeom>
            <a:avLst/>
            <a:gdLst/>
            <a:ahLst/>
            <a:cxnLst/>
            <a:rect l="l" t="t" r="r" b="b"/>
            <a:pathLst>
              <a:path w="564200" h="564200">
                <a:moveTo>
                  <a:pt x="141050" y="0"/>
                </a:moveTo>
                <a:lnTo>
                  <a:pt x="423150" y="0"/>
                </a:lnTo>
                <a:cubicBezTo>
                  <a:pt x="501049" y="0"/>
                  <a:pt x="564200" y="63150"/>
                  <a:pt x="564200" y="141050"/>
                </a:cubicBezTo>
                <a:lnTo>
                  <a:pt x="564200" y="423150"/>
                </a:lnTo>
                <a:cubicBezTo>
                  <a:pt x="564200" y="501049"/>
                  <a:pt x="501049" y="564200"/>
                  <a:pt x="423150" y="564200"/>
                </a:cubicBezTo>
                <a:lnTo>
                  <a:pt x="141050" y="564200"/>
                </a:lnTo>
                <a:cubicBezTo>
                  <a:pt x="63150" y="564200"/>
                  <a:pt x="0" y="501049"/>
                  <a:pt x="0" y="423150"/>
                </a:cubicBezTo>
                <a:lnTo>
                  <a:pt x="0" y="141050"/>
                </a:lnTo>
                <a:cubicBezTo>
                  <a:pt x="0" y="63202"/>
                  <a:pt x="63202" y="0"/>
                  <a:pt x="141050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8" name="Shape 26"/>
          <p:cNvSpPr/>
          <p:nvPr/>
        </p:nvSpPr>
        <p:spPr>
          <a:xfrm>
            <a:off x="840422" y="4772188"/>
            <a:ext cx="293854" cy="235083"/>
          </a:xfrm>
          <a:custGeom>
            <a:avLst/>
            <a:gdLst/>
            <a:ahLst/>
            <a:cxnLst/>
            <a:rect l="l" t="t" r="r" b="b"/>
            <a:pathLst>
              <a:path w="293854" h="235083">
                <a:moveTo>
                  <a:pt x="62444" y="58771"/>
                </a:moveTo>
                <a:cubicBezTo>
                  <a:pt x="62444" y="28362"/>
                  <a:pt x="87132" y="3673"/>
                  <a:pt x="117542" y="3673"/>
                </a:cubicBezTo>
                <a:cubicBezTo>
                  <a:pt x="147951" y="3673"/>
                  <a:pt x="172639" y="28362"/>
                  <a:pt x="172639" y="58771"/>
                </a:cubicBezTo>
                <a:cubicBezTo>
                  <a:pt x="172639" y="89180"/>
                  <a:pt x="147951" y="113868"/>
                  <a:pt x="117542" y="113868"/>
                </a:cubicBezTo>
                <a:cubicBezTo>
                  <a:pt x="87132" y="113868"/>
                  <a:pt x="62444" y="89180"/>
                  <a:pt x="62444" y="58771"/>
                </a:cubicBezTo>
                <a:close/>
                <a:moveTo>
                  <a:pt x="22039" y="221446"/>
                </a:moveTo>
                <a:cubicBezTo>
                  <a:pt x="22039" y="176221"/>
                  <a:pt x="58679" y="139581"/>
                  <a:pt x="103905" y="139581"/>
                </a:cubicBezTo>
                <a:lnTo>
                  <a:pt x="131178" y="139581"/>
                </a:lnTo>
                <a:cubicBezTo>
                  <a:pt x="176404" y="139581"/>
                  <a:pt x="213044" y="176221"/>
                  <a:pt x="213044" y="221446"/>
                </a:cubicBezTo>
                <a:cubicBezTo>
                  <a:pt x="213044" y="228977"/>
                  <a:pt x="206937" y="235083"/>
                  <a:pt x="199407" y="235083"/>
                </a:cubicBezTo>
                <a:lnTo>
                  <a:pt x="35676" y="235083"/>
                </a:lnTo>
                <a:cubicBezTo>
                  <a:pt x="28146" y="235083"/>
                  <a:pt x="22039" y="228977"/>
                  <a:pt x="22039" y="221446"/>
                </a:cubicBezTo>
                <a:close/>
                <a:moveTo>
                  <a:pt x="281181" y="60929"/>
                </a:moveTo>
                <a:lnTo>
                  <a:pt x="244450" y="119700"/>
                </a:lnTo>
                <a:cubicBezTo>
                  <a:pt x="242521" y="122776"/>
                  <a:pt x="239215" y="124704"/>
                  <a:pt x="235588" y="124888"/>
                </a:cubicBezTo>
                <a:cubicBezTo>
                  <a:pt x="231961" y="125072"/>
                  <a:pt x="228471" y="123419"/>
                  <a:pt x="226313" y="120480"/>
                </a:cubicBezTo>
                <a:lnTo>
                  <a:pt x="204274" y="91095"/>
                </a:lnTo>
                <a:cubicBezTo>
                  <a:pt x="200601" y="86228"/>
                  <a:pt x="201611" y="79341"/>
                  <a:pt x="206478" y="75667"/>
                </a:cubicBezTo>
                <a:cubicBezTo>
                  <a:pt x="211345" y="71994"/>
                  <a:pt x="218232" y="73004"/>
                  <a:pt x="221906" y="77871"/>
                </a:cubicBezTo>
                <a:lnTo>
                  <a:pt x="234303" y="94401"/>
                </a:lnTo>
                <a:lnTo>
                  <a:pt x="262494" y="49266"/>
                </a:lnTo>
                <a:cubicBezTo>
                  <a:pt x="265708" y="44124"/>
                  <a:pt x="272504" y="42517"/>
                  <a:pt x="277692" y="45777"/>
                </a:cubicBezTo>
                <a:cubicBezTo>
                  <a:pt x="282880" y="49037"/>
                  <a:pt x="284441" y="55786"/>
                  <a:pt x="281181" y="60975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9" name="Text 27"/>
          <p:cNvSpPr/>
          <p:nvPr/>
        </p:nvSpPr>
        <p:spPr>
          <a:xfrm>
            <a:off x="1410499" y="4725171"/>
            <a:ext cx="2444865" cy="3291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51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Индивидуализација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722881" y="5406913"/>
            <a:ext cx="141050" cy="141050"/>
          </a:xfrm>
          <a:custGeom>
            <a:avLst/>
            <a:gdLst/>
            <a:ahLst/>
            <a:cxnLst/>
            <a:rect l="l" t="t" r="r" b="b"/>
            <a:pathLst>
              <a:path w="141050" h="141050">
                <a:moveTo>
                  <a:pt x="0" y="70525"/>
                </a:moveTo>
                <a:cubicBezTo>
                  <a:pt x="0" y="31601"/>
                  <a:pt x="31601" y="0"/>
                  <a:pt x="70525" y="0"/>
                </a:cubicBezTo>
                <a:cubicBezTo>
                  <a:pt x="109449" y="0"/>
                  <a:pt x="141050" y="31601"/>
                  <a:pt x="141050" y="70525"/>
                </a:cubicBezTo>
                <a:cubicBezTo>
                  <a:pt x="141050" y="109449"/>
                  <a:pt x="109449" y="141050"/>
                  <a:pt x="70525" y="141050"/>
                </a:cubicBezTo>
                <a:cubicBezTo>
                  <a:pt x="31601" y="141050"/>
                  <a:pt x="0" y="109449"/>
                  <a:pt x="0" y="70525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1" name="Text 29"/>
          <p:cNvSpPr/>
          <p:nvPr/>
        </p:nvSpPr>
        <p:spPr>
          <a:xfrm>
            <a:off x="975595" y="5312879"/>
            <a:ext cx="2997310" cy="282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Прилагођавање </a:t>
            </a:r>
            <a:r>
              <a:rPr lang="en-US" sz="1481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темпа и метода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722881" y="5783046"/>
            <a:ext cx="141050" cy="141050"/>
          </a:xfrm>
          <a:custGeom>
            <a:avLst/>
            <a:gdLst/>
            <a:ahLst/>
            <a:cxnLst/>
            <a:rect l="l" t="t" r="r" b="b"/>
            <a:pathLst>
              <a:path w="141050" h="141050">
                <a:moveTo>
                  <a:pt x="0" y="70525"/>
                </a:moveTo>
                <a:cubicBezTo>
                  <a:pt x="0" y="31601"/>
                  <a:pt x="31601" y="0"/>
                  <a:pt x="70525" y="0"/>
                </a:cubicBezTo>
                <a:cubicBezTo>
                  <a:pt x="109449" y="0"/>
                  <a:pt x="141050" y="31601"/>
                  <a:pt x="141050" y="70525"/>
                </a:cubicBezTo>
                <a:cubicBezTo>
                  <a:pt x="141050" y="109449"/>
                  <a:pt x="109449" y="141050"/>
                  <a:pt x="70525" y="141050"/>
                </a:cubicBezTo>
                <a:cubicBezTo>
                  <a:pt x="31601" y="141050"/>
                  <a:pt x="0" y="109449"/>
                  <a:pt x="0" y="70525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3" name="Text 31"/>
          <p:cNvSpPr/>
          <p:nvPr/>
        </p:nvSpPr>
        <p:spPr>
          <a:xfrm>
            <a:off x="975595" y="5689012"/>
            <a:ext cx="2468373" cy="282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Уважавање стилова учења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722881" y="6159179"/>
            <a:ext cx="141050" cy="141050"/>
          </a:xfrm>
          <a:custGeom>
            <a:avLst/>
            <a:gdLst/>
            <a:ahLst/>
            <a:cxnLst/>
            <a:rect l="l" t="t" r="r" b="b"/>
            <a:pathLst>
              <a:path w="141050" h="141050">
                <a:moveTo>
                  <a:pt x="0" y="70525"/>
                </a:moveTo>
                <a:cubicBezTo>
                  <a:pt x="0" y="31601"/>
                  <a:pt x="31601" y="0"/>
                  <a:pt x="70525" y="0"/>
                </a:cubicBezTo>
                <a:cubicBezTo>
                  <a:pt x="109449" y="0"/>
                  <a:pt x="141050" y="31601"/>
                  <a:pt x="141050" y="70525"/>
                </a:cubicBezTo>
                <a:cubicBezTo>
                  <a:pt x="141050" y="109449"/>
                  <a:pt x="109449" y="141050"/>
                  <a:pt x="70525" y="141050"/>
                </a:cubicBezTo>
                <a:cubicBezTo>
                  <a:pt x="31601" y="141050"/>
                  <a:pt x="0" y="109449"/>
                  <a:pt x="0" y="70525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5" name="Text 33"/>
          <p:cNvSpPr/>
          <p:nvPr/>
        </p:nvSpPr>
        <p:spPr>
          <a:xfrm>
            <a:off x="975595" y="6065145"/>
            <a:ext cx="3009064" cy="282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Персонализовани путеви развоја</a:t>
            </a:r>
            <a:endParaRPr lang="en-US" sz="1600" dirty="0"/>
          </a:p>
        </p:txBody>
      </p:sp>
      <p:sp>
        <p:nvSpPr>
          <p:cNvPr id="36" name="Shape 34"/>
          <p:cNvSpPr/>
          <p:nvPr/>
        </p:nvSpPr>
        <p:spPr>
          <a:xfrm>
            <a:off x="8274927" y="4356071"/>
            <a:ext cx="7569678" cy="2209782"/>
          </a:xfrm>
          <a:custGeom>
            <a:avLst/>
            <a:gdLst/>
            <a:ahLst/>
            <a:cxnLst/>
            <a:rect l="l" t="t" r="r" b="b"/>
            <a:pathLst>
              <a:path w="7569678" h="2209782">
                <a:moveTo>
                  <a:pt x="188075" y="0"/>
                </a:moveTo>
                <a:lnTo>
                  <a:pt x="7381603" y="0"/>
                </a:lnTo>
                <a:cubicBezTo>
                  <a:pt x="7485474" y="0"/>
                  <a:pt x="7569678" y="84204"/>
                  <a:pt x="7569678" y="188075"/>
                </a:cubicBezTo>
                <a:lnTo>
                  <a:pt x="7569678" y="2021707"/>
                </a:lnTo>
                <a:cubicBezTo>
                  <a:pt x="7569678" y="2125578"/>
                  <a:pt x="7485474" y="2209782"/>
                  <a:pt x="7381603" y="2209782"/>
                </a:cubicBezTo>
                <a:lnTo>
                  <a:pt x="188075" y="2209782"/>
                </a:lnTo>
                <a:cubicBezTo>
                  <a:pt x="84204" y="2209782"/>
                  <a:pt x="0" y="2125578"/>
                  <a:pt x="0" y="2021707"/>
                </a:cubicBezTo>
                <a:lnTo>
                  <a:pt x="0" y="188075"/>
                </a:lnTo>
                <a:cubicBezTo>
                  <a:pt x="0" y="84273"/>
                  <a:pt x="84273" y="0"/>
                  <a:pt x="18807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76312" dist="117542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37" name="Shape 35"/>
          <p:cNvSpPr/>
          <p:nvPr/>
        </p:nvSpPr>
        <p:spPr>
          <a:xfrm>
            <a:off x="8457667" y="4607630"/>
            <a:ext cx="564200" cy="564200"/>
          </a:xfrm>
          <a:custGeom>
            <a:avLst/>
            <a:gdLst/>
            <a:ahLst/>
            <a:cxnLst/>
            <a:rect l="l" t="t" r="r" b="b"/>
            <a:pathLst>
              <a:path w="564200" h="564200">
                <a:moveTo>
                  <a:pt x="141050" y="0"/>
                </a:moveTo>
                <a:lnTo>
                  <a:pt x="423150" y="0"/>
                </a:lnTo>
                <a:cubicBezTo>
                  <a:pt x="501049" y="0"/>
                  <a:pt x="564200" y="63150"/>
                  <a:pt x="564200" y="141050"/>
                </a:cubicBezTo>
                <a:lnTo>
                  <a:pt x="564200" y="423150"/>
                </a:lnTo>
                <a:cubicBezTo>
                  <a:pt x="564200" y="501049"/>
                  <a:pt x="501049" y="564200"/>
                  <a:pt x="423150" y="564200"/>
                </a:cubicBezTo>
                <a:lnTo>
                  <a:pt x="141050" y="564200"/>
                </a:lnTo>
                <a:cubicBezTo>
                  <a:pt x="63150" y="564200"/>
                  <a:pt x="0" y="501049"/>
                  <a:pt x="0" y="423150"/>
                </a:cubicBezTo>
                <a:lnTo>
                  <a:pt x="0" y="141050"/>
                </a:lnTo>
                <a:cubicBezTo>
                  <a:pt x="0" y="63202"/>
                  <a:pt x="63202" y="0"/>
                  <a:pt x="141050" y="0"/>
                </a:cubicBezTo>
                <a:close/>
              </a:path>
            </a:pathLst>
          </a:custGeom>
          <a:solidFill>
            <a:srgbClr val="8B5CF6"/>
          </a:solidFill>
          <a:ln/>
        </p:spPr>
      </p:sp>
      <p:sp>
        <p:nvSpPr>
          <p:cNvPr id="38" name="Shape 36"/>
          <p:cNvSpPr/>
          <p:nvPr/>
        </p:nvSpPr>
        <p:spPr>
          <a:xfrm>
            <a:off x="8592840" y="4772188"/>
            <a:ext cx="293854" cy="235083"/>
          </a:xfrm>
          <a:custGeom>
            <a:avLst/>
            <a:gdLst/>
            <a:ahLst/>
            <a:cxnLst/>
            <a:rect l="l" t="t" r="r" b="b"/>
            <a:pathLst>
              <a:path w="293854" h="235083">
                <a:moveTo>
                  <a:pt x="58771" y="14693"/>
                </a:moveTo>
                <a:cubicBezTo>
                  <a:pt x="42563" y="14693"/>
                  <a:pt x="29385" y="27870"/>
                  <a:pt x="29385" y="44078"/>
                </a:cubicBezTo>
                <a:lnTo>
                  <a:pt x="29385" y="154273"/>
                </a:lnTo>
                <a:lnTo>
                  <a:pt x="58771" y="154273"/>
                </a:lnTo>
                <a:lnTo>
                  <a:pt x="58771" y="44078"/>
                </a:lnTo>
                <a:lnTo>
                  <a:pt x="235083" y="44078"/>
                </a:lnTo>
                <a:lnTo>
                  <a:pt x="235083" y="154273"/>
                </a:lnTo>
                <a:lnTo>
                  <a:pt x="264469" y="154273"/>
                </a:lnTo>
                <a:lnTo>
                  <a:pt x="264469" y="44078"/>
                </a:lnTo>
                <a:cubicBezTo>
                  <a:pt x="264469" y="27870"/>
                  <a:pt x="251291" y="14693"/>
                  <a:pt x="235083" y="14693"/>
                </a:cubicBezTo>
                <a:lnTo>
                  <a:pt x="58771" y="14693"/>
                </a:lnTo>
                <a:close/>
                <a:moveTo>
                  <a:pt x="8816" y="176312"/>
                </a:moveTo>
                <a:cubicBezTo>
                  <a:pt x="3949" y="176312"/>
                  <a:pt x="0" y="180261"/>
                  <a:pt x="0" y="185128"/>
                </a:cubicBezTo>
                <a:cubicBezTo>
                  <a:pt x="0" y="204596"/>
                  <a:pt x="15795" y="220390"/>
                  <a:pt x="35262" y="220390"/>
                </a:cubicBezTo>
                <a:lnTo>
                  <a:pt x="258591" y="220390"/>
                </a:lnTo>
                <a:cubicBezTo>
                  <a:pt x="278059" y="220390"/>
                  <a:pt x="293854" y="204596"/>
                  <a:pt x="293854" y="185128"/>
                </a:cubicBezTo>
                <a:cubicBezTo>
                  <a:pt x="293854" y="180261"/>
                  <a:pt x="289905" y="176312"/>
                  <a:pt x="285038" y="176312"/>
                </a:cubicBezTo>
                <a:lnTo>
                  <a:pt x="8816" y="176312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9" name="Text 37"/>
          <p:cNvSpPr/>
          <p:nvPr/>
        </p:nvSpPr>
        <p:spPr>
          <a:xfrm>
            <a:off x="9162917" y="4725171"/>
            <a:ext cx="2268552" cy="3291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51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Хибридна настава</a:t>
            </a:r>
            <a:endParaRPr lang="en-US" sz="1600" dirty="0"/>
          </a:p>
        </p:txBody>
      </p:sp>
      <p:sp>
        <p:nvSpPr>
          <p:cNvPr id="40" name="Shape 38"/>
          <p:cNvSpPr/>
          <p:nvPr/>
        </p:nvSpPr>
        <p:spPr>
          <a:xfrm>
            <a:off x="8475299" y="5406913"/>
            <a:ext cx="141050" cy="141050"/>
          </a:xfrm>
          <a:custGeom>
            <a:avLst/>
            <a:gdLst/>
            <a:ahLst/>
            <a:cxnLst/>
            <a:rect l="l" t="t" r="r" b="b"/>
            <a:pathLst>
              <a:path w="141050" h="141050">
                <a:moveTo>
                  <a:pt x="0" y="70525"/>
                </a:moveTo>
                <a:cubicBezTo>
                  <a:pt x="0" y="31601"/>
                  <a:pt x="31601" y="0"/>
                  <a:pt x="70525" y="0"/>
                </a:cubicBezTo>
                <a:cubicBezTo>
                  <a:pt x="109449" y="0"/>
                  <a:pt x="141050" y="31601"/>
                  <a:pt x="141050" y="70525"/>
                </a:cubicBezTo>
                <a:cubicBezTo>
                  <a:pt x="141050" y="109449"/>
                  <a:pt x="109449" y="141050"/>
                  <a:pt x="70525" y="141050"/>
                </a:cubicBezTo>
                <a:cubicBezTo>
                  <a:pt x="31601" y="141050"/>
                  <a:pt x="0" y="109449"/>
                  <a:pt x="0" y="70525"/>
                </a:cubicBezTo>
                <a:close/>
              </a:path>
            </a:pathLst>
          </a:custGeom>
          <a:solidFill>
            <a:srgbClr val="8B5CF6"/>
          </a:solidFill>
          <a:ln/>
        </p:spPr>
      </p:sp>
      <p:sp>
        <p:nvSpPr>
          <p:cNvPr id="41" name="Text 39"/>
          <p:cNvSpPr/>
          <p:nvPr/>
        </p:nvSpPr>
        <p:spPr>
          <a:xfrm>
            <a:off x="8728013" y="5312879"/>
            <a:ext cx="2703456" cy="282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Комбинација учионице и </a:t>
            </a:r>
            <a:r>
              <a:rPr lang="en-US" sz="1481" b="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LMS</a:t>
            </a:r>
            <a:endParaRPr lang="en-US" sz="1600" dirty="0"/>
          </a:p>
        </p:txBody>
      </p:sp>
      <p:sp>
        <p:nvSpPr>
          <p:cNvPr id="42" name="Shape 40"/>
          <p:cNvSpPr/>
          <p:nvPr/>
        </p:nvSpPr>
        <p:spPr>
          <a:xfrm>
            <a:off x="8475299" y="5783046"/>
            <a:ext cx="141050" cy="141050"/>
          </a:xfrm>
          <a:custGeom>
            <a:avLst/>
            <a:gdLst/>
            <a:ahLst/>
            <a:cxnLst/>
            <a:rect l="l" t="t" r="r" b="b"/>
            <a:pathLst>
              <a:path w="141050" h="141050">
                <a:moveTo>
                  <a:pt x="0" y="70525"/>
                </a:moveTo>
                <a:cubicBezTo>
                  <a:pt x="0" y="31601"/>
                  <a:pt x="31601" y="0"/>
                  <a:pt x="70525" y="0"/>
                </a:cubicBezTo>
                <a:cubicBezTo>
                  <a:pt x="109449" y="0"/>
                  <a:pt x="141050" y="31601"/>
                  <a:pt x="141050" y="70525"/>
                </a:cubicBezTo>
                <a:cubicBezTo>
                  <a:pt x="141050" y="109449"/>
                  <a:pt x="109449" y="141050"/>
                  <a:pt x="70525" y="141050"/>
                </a:cubicBezTo>
                <a:cubicBezTo>
                  <a:pt x="31601" y="141050"/>
                  <a:pt x="0" y="109449"/>
                  <a:pt x="0" y="70525"/>
                </a:cubicBezTo>
                <a:close/>
              </a:path>
            </a:pathLst>
          </a:custGeom>
          <a:solidFill>
            <a:srgbClr val="8B5CF6"/>
          </a:solidFill>
          <a:ln/>
        </p:spPr>
      </p:sp>
      <p:sp>
        <p:nvSpPr>
          <p:cNvPr id="43" name="Text 41"/>
          <p:cNvSpPr/>
          <p:nvPr/>
        </p:nvSpPr>
        <p:spPr>
          <a:xfrm>
            <a:off x="8728013" y="5712520"/>
            <a:ext cx="2601047" cy="258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Онлајн ресурси и алати</a:t>
            </a:r>
            <a:endParaRPr lang="en-US" sz="1600" dirty="0"/>
          </a:p>
        </p:txBody>
      </p:sp>
      <p:sp>
        <p:nvSpPr>
          <p:cNvPr id="44" name="Shape 42"/>
          <p:cNvSpPr/>
          <p:nvPr/>
        </p:nvSpPr>
        <p:spPr>
          <a:xfrm>
            <a:off x="8475299" y="6159179"/>
            <a:ext cx="141050" cy="141050"/>
          </a:xfrm>
          <a:custGeom>
            <a:avLst/>
            <a:gdLst/>
            <a:ahLst/>
            <a:cxnLst/>
            <a:rect l="l" t="t" r="r" b="b"/>
            <a:pathLst>
              <a:path w="141050" h="141050">
                <a:moveTo>
                  <a:pt x="0" y="70525"/>
                </a:moveTo>
                <a:cubicBezTo>
                  <a:pt x="0" y="31601"/>
                  <a:pt x="31601" y="0"/>
                  <a:pt x="70525" y="0"/>
                </a:cubicBezTo>
                <a:cubicBezTo>
                  <a:pt x="109449" y="0"/>
                  <a:pt x="141050" y="31601"/>
                  <a:pt x="141050" y="70525"/>
                </a:cubicBezTo>
                <a:cubicBezTo>
                  <a:pt x="141050" y="109449"/>
                  <a:pt x="109449" y="141050"/>
                  <a:pt x="70525" y="141050"/>
                </a:cubicBezTo>
                <a:cubicBezTo>
                  <a:pt x="31601" y="141050"/>
                  <a:pt x="0" y="109449"/>
                  <a:pt x="0" y="70525"/>
                </a:cubicBezTo>
                <a:close/>
              </a:path>
            </a:pathLst>
          </a:custGeom>
          <a:solidFill>
            <a:srgbClr val="8B5CF6"/>
          </a:solidFill>
          <a:ln/>
        </p:spPr>
      </p:sp>
      <p:sp>
        <p:nvSpPr>
          <p:cNvPr id="45" name="Text 43"/>
          <p:cNvSpPr/>
          <p:nvPr/>
        </p:nvSpPr>
        <p:spPr>
          <a:xfrm>
            <a:off x="8728013" y="6065145"/>
            <a:ext cx="3254190" cy="282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1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Флексибилност у организацији</a:t>
            </a:r>
            <a:endParaRPr lang="en-US" sz="1600" dirty="0"/>
          </a:p>
        </p:txBody>
      </p:sp>
      <p:sp>
        <p:nvSpPr>
          <p:cNvPr id="46" name="Shape 44"/>
          <p:cNvSpPr/>
          <p:nvPr/>
        </p:nvSpPr>
        <p:spPr>
          <a:xfrm>
            <a:off x="470166" y="6770395"/>
            <a:ext cx="15315667" cy="1198924"/>
          </a:xfrm>
          <a:custGeom>
            <a:avLst/>
            <a:gdLst/>
            <a:ahLst/>
            <a:cxnLst/>
            <a:rect l="l" t="t" r="r" b="b"/>
            <a:pathLst>
              <a:path w="15315667" h="1198924">
                <a:moveTo>
                  <a:pt x="188063" y="0"/>
                </a:moveTo>
                <a:lnTo>
                  <a:pt x="15127604" y="0"/>
                </a:lnTo>
                <a:cubicBezTo>
                  <a:pt x="15231469" y="0"/>
                  <a:pt x="15315667" y="84199"/>
                  <a:pt x="15315667" y="188063"/>
                </a:cubicBezTo>
                <a:lnTo>
                  <a:pt x="15315667" y="1010861"/>
                </a:lnTo>
                <a:cubicBezTo>
                  <a:pt x="15315667" y="1114725"/>
                  <a:pt x="15231469" y="1198924"/>
                  <a:pt x="15127604" y="1198924"/>
                </a:cubicBezTo>
                <a:lnTo>
                  <a:pt x="188063" y="1198924"/>
                </a:lnTo>
                <a:cubicBezTo>
                  <a:pt x="84268" y="1198924"/>
                  <a:pt x="0" y="1114656"/>
                  <a:pt x="0" y="1010861"/>
                </a:cubicBezTo>
                <a:lnTo>
                  <a:pt x="0" y="188063"/>
                </a:lnTo>
                <a:cubicBezTo>
                  <a:pt x="0" y="84268"/>
                  <a:pt x="84268" y="0"/>
                  <a:pt x="188063" y="0"/>
                </a:cubicBezTo>
                <a:close/>
              </a:path>
            </a:pathLst>
          </a:custGeom>
          <a:solidFill>
            <a:srgbClr val="1E3A8A"/>
          </a:solidFill>
          <a:ln/>
        </p:spPr>
      </p:sp>
      <p:sp>
        <p:nvSpPr>
          <p:cNvPr id="47" name="Shape 45"/>
          <p:cNvSpPr/>
          <p:nvPr/>
        </p:nvSpPr>
        <p:spPr>
          <a:xfrm>
            <a:off x="796344" y="7193544"/>
            <a:ext cx="264469" cy="352625"/>
          </a:xfrm>
          <a:custGeom>
            <a:avLst/>
            <a:gdLst/>
            <a:ahLst/>
            <a:cxnLst/>
            <a:rect l="l" t="t" r="r" b="b"/>
            <a:pathLst>
              <a:path w="264469" h="352625">
                <a:moveTo>
                  <a:pt x="214467" y="22039"/>
                </a:moveTo>
                <a:lnTo>
                  <a:pt x="220390" y="22039"/>
                </a:lnTo>
                <a:cubicBezTo>
                  <a:pt x="244702" y="22039"/>
                  <a:pt x="264469" y="41805"/>
                  <a:pt x="264469" y="66117"/>
                </a:cubicBezTo>
                <a:lnTo>
                  <a:pt x="264469" y="308547"/>
                </a:lnTo>
                <a:cubicBezTo>
                  <a:pt x="264469" y="332858"/>
                  <a:pt x="244702" y="352625"/>
                  <a:pt x="220390" y="352625"/>
                </a:cubicBezTo>
                <a:lnTo>
                  <a:pt x="44078" y="352625"/>
                </a:lnTo>
                <a:cubicBezTo>
                  <a:pt x="19766" y="352625"/>
                  <a:pt x="0" y="332858"/>
                  <a:pt x="0" y="308547"/>
                </a:cubicBezTo>
                <a:lnTo>
                  <a:pt x="0" y="66117"/>
                </a:lnTo>
                <a:cubicBezTo>
                  <a:pt x="0" y="41805"/>
                  <a:pt x="19766" y="22039"/>
                  <a:pt x="44078" y="22039"/>
                </a:cubicBezTo>
                <a:lnTo>
                  <a:pt x="50001" y="22039"/>
                </a:lnTo>
                <a:cubicBezTo>
                  <a:pt x="57577" y="8884"/>
                  <a:pt x="71834" y="0"/>
                  <a:pt x="88156" y="0"/>
                </a:cubicBezTo>
                <a:lnTo>
                  <a:pt x="176312" y="0"/>
                </a:lnTo>
                <a:cubicBezTo>
                  <a:pt x="192635" y="0"/>
                  <a:pt x="206892" y="8884"/>
                  <a:pt x="214467" y="22039"/>
                </a:cubicBezTo>
                <a:close/>
                <a:moveTo>
                  <a:pt x="170803" y="77137"/>
                </a:moveTo>
                <a:cubicBezTo>
                  <a:pt x="179963" y="77137"/>
                  <a:pt x="187332" y="69767"/>
                  <a:pt x="187332" y="60607"/>
                </a:cubicBezTo>
                <a:cubicBezTo>
                  <a:pt x="187332" y="51447"/>
                  <a:pt x="179963" y="44078"/>
                  <a:pt x="170803" y="44078"/>
                </a:cubicBezTo>
                <a:lnTo>
                  <a:pt x="93666" y="44078"/>
                </a:lnTo>
                <a:cubicBezTo>
                  <a:pt x="84506" y="44078"/>
                  <a:pt x="77137" y="51447"/>
                  <a:pt x="77137" y="60607"/>
                </a:cubicBezTo>
                <a:cubicBezTo>
                  <a:pt x="77137" y="69767"/>
                  <a:pt x="84506" y="77137"/>
                  <a:pt x="93666" y="77137"/>
                </a:cubicBezTo>
                <a:lnTo>
                  <a:pt x="170803" y="77137"/>
                </a:lnTo>
                <a:close/>
                <a:moveTo>
                  <a:pt x="190362" y="179549"/>
                </a:moveTo>
                <a:cubicBezTo>
                  <a:pt x="195183" y="171836"/>
                  <a:pt x="192842" y="161643"/>
                  <a:pt x="185128" y="156753"/>
                </a:cubicBezTo>
                <a:cubicBezTo>
                  <a:pt x="177414" y="151863"/>
                  <a:pt x="167221" y="154273"/>
                  <a:pt x="162331" y="161987"/>
                </a:cubicBezTo>
                <a:lnTo>
                  <a:pt x="120044" y="229688"/>
                </a:lnTo>
                <a:lnTo>
                  <a:pt x="101448" y="204894"/>
                </a:lnTo>
                <a:cubicBezTo>
                  <a:pt x="95939" y="197594"/>
                  <a:pt x="85608" y="196079"/>
                  <a:pt x="78307" y="201588"/>
                </a:cubicBezTo>
                <a:cubicBezTo>
                  <a:pt x="71007" y="207098"/>
                  <a:pt x="69492" y="217429"/>
                  <a:pt x="75002" y="224729"/>
                </a:cubicBezTo>
                <a:lnTo>
                  <a:pt x="108060" y="268807"/>
                </a:lnTo>
                <a:cubicBezTo>
                  <a:pt x="111297" y="273146"/>
                  <a:pt x="116531" y="275626"/>
                  <a:pt x="121972" y="275419"/>
                </a:cubicBezTo>
                <a:cubicBezTo>
                  <a:pt x="127413" y="275213"/>
                  <a:pt x="132372" y="272320"/>
                  <a:pt x="135265" y="267637"/>
                </a:cubicBezTo>
                <a:lnTo>
                  <a:pt x="190362" y="179480"/>
                </a:ln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8" name="Text 46"/>
          <p:cNvSpPr/>
          <p:nvPr/>
        </p:nvSpPr>
        <p:spPr>
          <a:xfrm>
            <a:off x="1334097" y="7005478"/>
            <a:ext cx="11283991" cy="3291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51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Формативно оцењивање</a:t>
            </a:r>
            <a:endParaRPr lang="en-US" sz="1600" dirty="0"/>
          </a:p>
        </p:txBody>
      </p:sp>
      <p:sp>
        <p:nvSpPr>
          <p:cNvPr id="49" name="Text 47"/>
          <p:cNvSpPr/>
          <p:nvPr/>
        </p:nvSpPr>
        <p:spPr>
          <a:xfrm>
            <a:off x="1334096" y="7428628"/>
            <a:ext cx="13183569" cy="305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81" b="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Праћење </a:t>
            </a:r>
            <a:r>
              <a:rPr lang="en-US" sz="1481" b="1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напретка</a:t>
            </a:r>
            <a:r>
              <a:rPr lang="en-US" sz="148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и </a:t>
            </a:r>
            <a:r>
              <a:rPr lang="sr-Cyrl-RS" sz="148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дав</a:t>
            </a:r>
            <a:r>
              <a:rPr lang="en-US" sz="1481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ањ</a:t>
            </a:r>
            <a:r>
              <a:rPr lang="sr-Cyrl-RS" sz="148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</a:t>
            </a:r>
            <a:r>
              <a:rPr lang="en-US" sz="148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481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повратне</a:t>
            </a:r>
            <a:r>
              <a:rPr lang="en-US" sz="148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481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информације</a:t>
            </a:r>
            <a:r>
              <a:rPr lang="sr-Cyrl-RS" sz="148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– ради усмеравања учења</a:t>
            </a:r>
            <a:r>
              <a:rPr lang="en-US" sz="148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, а </a:t>
            </a:r>
            <a:r>
              <a:rPr lang="en-US" sz="1481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не</a:t>
            </a:r>
            <a:r>
              <a:rPr lang="en-US" sz="148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481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ради</a:t>
            </a:r>
            <a:r>
              <a:rPr lang="en-US" sz="148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рангирања оценама - фокус на </a:t>
            </a:r>
            <a:r>
              <a:rPr lang="en-US" sz="1481" b="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учење кроз грешке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E3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0" y="0"/>
                </a:moveTo>
                <a:lnTo>
                  <a:pt x="16256000" y="0"/>
                </a:lnTo>
                <a:lnTo>
                  <a:pt x="16256000" y="9144000"/>
                </a:lnTo>
                <a:lnTo>
                  <a:pt x="0" y="9144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1E3A8A"/>
              </a:gs>
              <a:gs pos="50000">
                <a:srgbClr val="1E40AF"/>
              </a:gs>
              <a:gs pos="100000">
                <a:srgbClr val="3B82F6"/>
              </a:gs>
            </a:gsLst>
            <a:lin ang="2700000" scaled="1"/>
          </a:gradFill>
          <a:ln/>
        </p:spPr>
      </p:sp>
      <p:sp>
        <p:nvSpPr>
          <p:cNvPr id="3" name="Shape 1"/>
          <p:cNvSpPr/>
          <p:nvPr/>
        </p:nvSpPr>
        <p:spPr>
          <a:xfrm>
            <a:off x="508000" y="508000"/>
            <a:ext cx="3224756" cy="508000"/>
          </a:xfrm>
          <a:custGeom>
            <a:avLst/>
            <a:gdLst/>
            <a:ahLst/>
            <a:cxnLst/>
            <a:rect l="l" t="t" r="r" b="b"/>
            <a:pathLst>
              <a:path w="3124200" h="508000">
                <a:moveTo>
                  <a:pt x="254000" y="0"/>
                </a:moveTo>
                <a:lnTo>
                  <a:pt x="2870200" y="0"/>
                </a:lnTo>
                <a:cubicBezTo>
                  <a:pt x="3010386" y="0"/>
                  <a:pt x="3124200" y="113814"/>
                  <a:pt x="3124200" y="254000"/>
                </a:cubicBezTo>
                <a:lnTo>
                  <a:pt x="3124200" y="254000"/>
                </a:lnTo>
                <a:cubicBezTo>
                  <a:pt x="3124200" y="394186"/>
                  <a:pt x="3010386" y="508000"/>
                  <a:pt x="2870200" y="508000"/>
                </a:cubicBezTo>
                <a:lnTo>
                  <a:pt x="254000" y="508000"/>
                </a:lnTo>
                <a:cubicBezTo>
                  <a:pt x="113814" y="508000"/>
                  <a:pt x="0" y="394186"/>
                  <a:pt x="0" y="254000"/>
                </a:cubicBezTo>
                <a:lnTo>
                  <a:pt x="0" y="254000"/>
                </a:lnTo>
                <a:cubicBezTo>
                  <a:pt x="0" y="113814"/>
                  <a:pt x="113814" y="0"/>
                  <a:pt x="254000" y="0"/>
                </a:cubicBezTo>
                <a:close/>
              </a:path>
            </a:pathLst>
          </a:custGeom>
          <a:solidFill>
            <a:srgbClr val="F59E0B">
              <a:alpha val="20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749300" y="660400"/>
            <a:ext cx="177800" cy="203200"/>
          </a:xfrm>
          <a:custGeom>
            <a:avLst/>
            <a:gdLst/>
            <a:ahLst/>
            <a:cxnLst/>
            <a:rect l="l" t="t" r="r" b="b"/>
            <a:pathLst>
              <a:path w="177800" h="203200">
                <a:moveTo>
                  <a:pt x="88900" y="98425"/>
                </a:moveTo>
                <a:cubicBezTo>
                  <a:pt x="62615" y="98425"/>
                  <a:pt x="41275" y="77085"/>
                  <a:pt x="41275" y="50800"/>
                </a:cubicBezTo>
                <a:cubicBezTo>
                  <a:pt x="41275" y="24515"/>
                  <a:pt x="62615" y="3175"/>
                  <a:pt x="88900" y="3175"/>
                </a:cubicBezTo>
                <a:cubicBezTo>
                  <a:pt x="115185" y="3175"/>
                  <a:pt x="136525" y="24515"/>
                  <a:pt x="136525" y="50800"/>
                </a:cubicBezTo>
                <a:cubicBezTo>
                  <a:pt x="136525" y="77085"/>
                  <a:pt x="115185" y="98425"/>
                  <a:pt x="88900" y="98425"/>
                </a:cubicBezTo>
                <a:close/>
                <a:moveTo>
                  <a:pt x="76795" y="120650"/>
                </a:moveTo>
                <a:lnTo>
                  <a:pt x="101005" y="120650"/>
                </a:lnTo>
                <a:cubicBezTo>
                  <a:pt x="104854" y="120650"/>
                  <a:pt x="107950" y="123746"/>
                  <a:pt x="107950" y="127595"/>
                </a:cubicBezTo>
                <a:cubicBezTo>
                  <a:pt x="107950" y="129262"/>
                  <a:pt x="107355" y="130850"/>
                  <a:pt x="106283" y="132120"/>
                </a:cubicBezTo>
                <a:lnTo>
                  <a:pt x="95409" y="144820"/>
                </a:lnTo>
                <a:lnTo>
                  <a:pt x="107712" y="190500"/>
                </a:lnTo>
                <a:lnTo>
                  <a:pt x="107950" y="190500"/>
                </a:lnTo>
                <a:lnTo>
                  <a:pt x="121682" y="135533"/>
                </a:lnTo>
                <a:cubicBezTo>
                  <a:pt x="122555" y="132080"/>
                  <a:pt x="126087" y="129977"/>
                  <a:pt x="129421" y="131247"/>
                </a:cubicBezTo>
                <a:cubicBezTo>
                  <a:pt x="153988" y="140613"/>
                  <a:pt x="171450" y="164425"/>
                  <a:pt x="171450" y="192286"/>
                </a:cubicBezTo>
                <a:cubicBezTo>
                  <a:pt x="171450" y="198279"/>
                  <a:pt x="166568" y="203160"/>
                  <a:pt x="160576" y="203160"/>
                </a:cubicBezTo>
                <a:lnTo>
                  <a:pt x="17224" y="203200"/>
                </a:lnTo>
                <a:cubicBezTo>
                  <a:pt x="11232" y="203200"/>
                  <a:pt x="6350" y="198318"/>
                  <a:pt x="6350" y="192326"/>
                </a:cubicBezTo>
                <a:cubicBezTo>
                  <a:pt x="6350" y="164465"/>
                  <a:pt x="23813" y="140653"/>
                  <a:pt x="48379" y="131286"/>
                </a:cubicBezTo>
                <a:cubicBezTo>
                  <a:pt x="51713" y="130016"/>
                  <a:pt x="55245" y="132120"/>
                  <a:pt x="56118" y="135573"/>
                </a:cubicBezTo>
                <a:lnTo>
                  <a:pt x="69850" y="190540"/>
                </a:lnTo>
                <a:lnTo>
                  <a:pt x="70088" y="190540"/>
                </a:lnTo>
                <a:lnTo>
                  <a:pt x="82391" y="144859"/>
                </a:lnTo>
                <a:lnTo>
                  <a:pt x="71517" y="132159"/>
                </a:lnTo>
                <a:cubicBezTo>
                  <a:pt x="70445" y="130889"/>
                  <a:pt x="69850" y="129302"/>
                  <a:pt x="69850" y="127635"/>
                </a:cubicBezTo>
                <a:cubicBezTo>
                  <a:pt x="69850" y="123785"/>
                  <a:pt x="72946" y="120690"/>
                  <a:pt x="76795" y="12069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5" name="Text 3"/>
          <p:cNvSpPr/>
          <p:nvPr/>
        </p:nvSpPr>
        <p:spPr>
          <a:xfrm>
            <a:off x="1117600" y="609600"/>
            <a:ext cx="24130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600" b="1" kern="0" spc="8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ОБРАЗОВНИ КОМПАС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08000" y="1168400"/>
            <a:ext cx="15544800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Наставник </a:t>
            </a:r>
            <a:r>
              <a:rPr lang="en-US" sz="48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као</a:t>
            </a:r>
            <a:r>
              <a:rPr lang="en-US" sz="4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sr-Cyrl-RS" sz="4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носилац</a:t>
            </a:r>
            <a:r>
              <a:rPr lang="en-US" sz="4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промена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508000" y="2032000"/>
            <a:ext cx="153670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rgbClr val="FFFFFF">
                    <a:alpha val="8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Од предавача до дизајнера учења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514350" y="2647950"/>
            <a:ext cx="7454900" cy="4533900"/>
          </a:xfrm>
          <a:custGeom>
            <a:avLst/>
            <a:gdLst/>
            <a:ahLst/>
            <a:cxnLst/>
            <a:rect l="l" t="t" r="r" b="b"/>
            <a:pathLst>
              <a:path w="7454900" h="4533900">
                <a:moveTo>
                  <a:pt x="203209" y="0"/>
                </a:moveTo>
                <a:lnTo>
                  <a:pt x="7251691" y="0"/>
                </a:lnTo>
                <a:cubicBezTo>
                  <a:pt x="7363920" y="0"/>
                  <a:pt x="7454900" y="90980"/>
                  <a:pt x="7454900" y="203209"/>
                </a:cubicBezTo>
                <a:lnTo>
                  <a:pt x="7454900" y="4330691"/>
                </a:lnTo>
                <a:cubicBezTo>
                  <a:pt x="7454900" y="4442920"/>
                  <a:pt x="7363920" y="4533900"/>
                  <a:pt x="7251691" y="4533900"/>
                </a:cubicBezTo>
                <a:lnTo>
                  <a:pt x="203209" y="4533900"/>
                </a:lnTo>
                <a:cubicBezTo>
                  <a:pt x="90980" y="4533900"/>
                  <a:pt x="0" y="4442920"/>
                  <a:pt x="0" y="4330691"/>
                </a:cubicBezTo>
                <a:lnTo>
                  <a:pt x="0" y="203209"/>
                </a:lnTo>
                <a:cubicBezTo>
                  <a:pt x="0" y="91055"/>
                  <a:pt x="91055" y="0"/>
                  <a:pt x="203209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825500" y="2959100"/>
            <a:ext cx="711200" cy="711200"/>
          </a:xfrm>
          <a:custGeom>
            <a:avLst/>
            <a:gdLst/>
            <a:ahLst/>
            <a:cxnLst/>
            <a:rect l="l" t="t" r="r" b="b"/>
            <a:pathLst>
              <a:path w="711200" h="711200">
                <a:moveTo>
                  <a:pt x="152403" y="0"/>
                </a:moveTo>
                <a:lnTo>
                  <a:pt x="558797" y="0"/>
                </a:lnTo>
                <a:cubicBezTo>
                  <a:pt x="642910" y="0"/>
                  <a:pt x="711200" y="68290"/>
                  <a:pt x="711200" y="152403"/>
                </a:cubicBezTo>
                <a:lnTo>
                  <a:pt x="711200" y="558797"/>
                </a:lnTo>
                <a:cubicBezTo>
                  <a:pt x="711200" y="642910"/>
                  <a:pt x="642910" y="711200"/>
                  <a:pt x="558797" y="711200"/>
                </a:cubicBezTo>
                <a:lnTo>
                  <a:pt x="152403" y="711200"/>
                </a:lnTo>
                <a:cubicBezTo>
                  <a:pt x="68290" y="711200"/>
                  <a:pt x="0" y="642910"/>
                  <a:pt x="0" y="558797"/>
                </a:cubicBezTo>
                <a:lnTo>
                  <a:pt x="0" y="152403"/>
                </a:lnTo>
                <a:cubicBezTo>
                  <a:pt x="0" y="68290"/>
                  <a:pt x="68290" y="0"/>
                  <a:pt x="152403" y="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0" name="Shape 8"/>
          <p:cNvSpPr/>
          <p:nvPr/>
        </p:nvSpPr>
        <p:spPr>
          <a:xfrm>
            <a:off x="1066800" y="3162300"/>
            <a:ext cx="228600" cy="304800"/>
          </a:xfrm>
          <a:custGeom>
            <a:avLst/>
            <a:gdLst/>
            <a:ahLst/>
            <a:cxnLst/>
            <a:rect l="l" t="t" r="r" b="b"/>
            <a:pathLst>
              <a:path w="228600" h="304800">
                <a:moveTo>
                  <a:pt x="32802" y="43696"/>
                </a:moveTo>
                <a:cubicBezTo>
                  <a:pt x="25360" y="36255"/>
                  <a:pt x="13275" y="36255"/>
                  <a:pt x="5834" y="43696"/>
                </a:cubicBezTo>
                <a:cubicBezTo>
                  <a:pt x="-1607" y="51137"/>
                  <a:pt x="-1607" y="63222"/>
                  <a:pt x="5834" y="70664"/>
                </a:cubicBezTo>
                <a:lnTo>
                  <a:pt x="87630" y="152400"/>
                </a:lnTo>
                <a:lnTo>
                  <a:pt x="5894" y="234196"/>
                </a:lnTo>
                <a:cubicBezTo>
                  <a:pt x="-1548" y="241637"/>
                  <a:pt x="-1548" y="253722"/>
                  <a:pt x="5894" y="261164"/>
                </a:cubicBezTo>
                <a:cubicBezTo>
                  <a:pt x="13335" y="268605"/>
                  <a:pt x="25420" y="268605"/>
                  <a:pt x="32861" y="261164"/>
                </a:cubicBezTo>
                <a:lnTo>
                  <a:pt x="114598" y="179368"/>
                </a:lnTo>
                <a:lnTo>
                  <a:pt x="196394" y="261104"/>
                </a:lnTo>
                <a:cubicBezTo>
                  <a:pt x="203835" y="268545"/>
                  <a:pt x="215920" y="268545"/>
                  <a:pt x="223361" y="261104"/>
                </a:cubicBezTo>
                <a:cubicBezTo>
                  <a:pt x="230803" y="253663"/>
                  <a:pt x="230803" y="241578"/>
                  <a:pt x="223361" y="234136"/>
                </a:cubicBezTo>
                <a:lnTo>
                  <a:pt x="141565" y="152400"/>
                </a:lnTo>
                <a:lnTo>
                  <a:pt x="223302" y="70604"/>
                </a:lnTo>
                <a:cubicBezTo>
                  <a:pt x="230743" y="63163"/>
                  <a:pt x="230743" y="51078"/>
                  <a:pt x="223302" y="43636"/>
                </a:cubicBezTo>
                <a:cubicBezTo>
                  <a:pt x="215860" y="36195"/>
                  <a:pt x="203775" y="36195"/>
                  <a:pt x="196334" y="43636"/>
                </a:cubicBezTo>
                <a:lnTo>
                  <a:pt x="114598" y="125432"/>
                </a:lnTo>
                <a:lnTo>
                  <a:pt x="32802" y="43696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1" name="Text 9"/>
          <p:cNvSpPr/>
          <p:nvPr/>
        </p:nvSpPr>
        <p:spPr>
          <a:xfrm>
            <a:off x="1689100" y="2959100"/>
            <a:ext cx="34671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Традиционална улога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1689100" y="3365500"/>
            <a:ext cx="34163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7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Предавач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844550" y="40259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4" name="Text 12"/>
          <p:cNvSpPr/>
          <p:nvPr/>
        </p:nvSpPr>
        <p:spPr>
          <a:xfrm>
            <a:off x="1168400" y="3924300"/>
            <a:ext cx="3352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Преносилац готових информација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844550" y="44831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6" name="Text 14"/>
          <p:cNvSpPr/>
          <p:nvPr/>
        </p:nvSpPr>
        <p:spPr>
          <a:xfrm>
            <a:off x="1168400" y="4381500"/>
            <a:ext cx="21336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Извршилац програма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844550" y="49403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18" name="Text 16"/>
          <p:cNvSpPr/>
          <p:nvPr/>
        </p:nvSpPr>
        <p:spPr>
          <a:xfrm>
            <a:off x="1168400" y="4838700"/>
            <a:ext cx="17653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Контролор знања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844550" y="53975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20" name="Text 18"/>
          <p:cNvSpPr/>
          <p:nvPr/>
        </p:nvSpPr>
        <p:spPr>
          <a:xfrm>
            <a:off x="1168400" y="5295900"/>
            <a:ext cx="1701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Пасивни учесник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8286750" y="2647950"/>
            <a:ext cx="7454900" cy="4533900"/>
          </a:xfrm>
          <a:custGeom>
            <a:avLst/>
            <a:gdLst/>
            <a:ahLst/>
            <a:cxnLst/>
            <a:rect l="l" t="t" r="r" b="b"/>
            <a:pathLst>
              <a:path w="7454900" h="4533900">
                <a:moveTo>
                  <a:pt x="203209" y="0"/>
                </a:moveTo>
                <a:lnTo>
                  <a:pt x="7251691" y="0"/>
                </a:lnTo>
                <a:cubicBezTo>
                  <a:pt x="7363920" y="0"/>
                  <a:pt x="7454900" y="90980"/>
                  <a:pt x="7454900" y="203209"/>
                </a:cubicBezTo>
                <a:lnTo>
                  <a:pt x="7454900" y="4330691"/>
                </a:lnTo>
                <a:cubicBezTo>
                  <a:pt x="7454900" y="4442920"/>
                  <a:pt x="7363920" y="4533900"/>
                  <a:pt x="7251691" y="4533900"/>
                </a:cubicBezTo>
                <a:lnTo>
                  <a:pt x="203209" y="4533900"/>
                </a:lnTo>
                <a:cubicBezTo>
                  <a:pt x="90980" y="4533900"/>
                  <a:pt x="0" y="4442920"/>
                  <a:pt x="0" y="4330691"/>
                </a:cubicBezTo>
                <a:lnTo>
                  <a:pt x="0" y="203209"/>
                </a:lnTo>
                <a:cubicBezTo>
                  <a:pt x="0" y="91055"/>
                  <a:pt x="91055" y="0"/>
                  <a:pt x="203209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8597900" y="2959100"/>
            <a:ext cx="711200" cy="711200"/>
          </a:xfrm>
          <a:custGeom>
            <a:avLst/>
            <a:gdLst/>
            <a:ahLst/>
            <a:cxnLst/>
            <a:rect l="l" t="t" r="r" b="b"/>
            <a:pathLst>
              <a:path w="711200" h="711200">
                <a:moveTo>
                  <a:pt x="152403" y="0"/>
                </a:moveTo>
                <a:lnTo>
                  <a:pt x="558797" y="0"/>
                </a:lnTo>
                <a:cubicBezTo>
                  <a:pt x="642910" y="0"/>
                  <a:pt x="711200" y="68290"/>
                  <a:pt x="711200" y="152403"/>
                </a:cubicBezTo>
                <a:lnTo>
                  <a:pt x="711200" y="558797"/>
                </a:lnTo>
                <a:cubicBezTo>
                  <a:pt x="711200" y="642910"/>
                  <a:pt x="642910" y="711200"/>
                  <a:pt x="558797" y="711200"/>
                </a:cubicBezTo>
                <a:lnTo>
                  <a:pt x="152403" y="711200"/>
                </a:lnTo>
                <a:cubicBezTo>
                  <a:pt x="68290" y="711200"/>
                  <a:pt x="0" y="642910"/>
                  <a:pt x="0" y="558797"/>
                </a:cubicBezTo>
                <a:lnTo>
                  <a:pt x="0" y="152403"/>
                </a:lnTo>
                <a:cubicBezTo>
                  <a:pt x="0" y="68290"/>
                  <a:pt x="68290" y="0"/>
                  <a:pt x="152403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3" name="Shape 21"/>
          <p:cNvSpPr/>
          <p:nvPr/>
        </p:nvSpPr>
        <p:spPr>
          <a:xfrm>
            <a:off x="8820150" y="3162300"/>
            <a:ext cx="266700" cy="304800"/>
          </a:xfrm>
          <a:custGeom>
            <a:avLst/>
            <a:gdLst/>
            <a:ahLst/>
            <a:cxnLst/>
            <a:rect l="l" t="t" r="r" b="b"/>
            <a:pathLst>
              <a:path w="266700" h="304800">
                <a:moveTo>
                  <a:pt x="258842" y="41731"/>
                </a:moveTo>
                <a:cubicBezTo>
                  <a:pt x="267355" y="47923"/>
                  <a:pt x="269260" y="59829"/>
                  <a:pt x="263069" y="68342"/>
                </a:cubicBezTo>
                <a:lnTo>
                  <a:pt x="110669" y="277892"/>
                </a:lnTo>
                <a:cubicBezTo>
                  <a:pt x="107394" y="282416"/>
                  <a:pt x="102334" y="285214"/>
                  <a:pt x="96738" y="285690"/>
                </a:cubicBezTo>
                <a:cubicBezTo>
                  <a:pt x="91142" y="286167"/>
                  <a:pt x="85725" y="284083"/>
                  <a:pt x="81796" y="280154"/>
                </a:cubicBezTo>
                <a:lnTo>
                  <a:pt x="5596" y="203954"/>
                </a:lnTo>
                <a:cubicBezTo>
                  <a:pt x="-1845" y="196513"/>
                  <a:pt x="-1845" y="184428"/>
                  <a:pt x="5596" y="176986"/>
                </a:cubicBezTo>
                <a:cubicBezTo>
                  <a:pt x="13037" y="169545"/>
                  <a:pt x="25122" y="169545"/>
                  <a:pt x="32564" y="176986"/>
                </a:cubicBezTo>
                <a:lnTo>
                  <a:pt x="92988" y="237411"/>
                </a:lnTo>
                <a:lnTo>
                  <a:pt x="232291" y="45899"/>
                </a:lnTo>
                <a:cubicBezTo>
                  <a:pt x="238482" y="37386"/>
                  <a:pt x="250388" y="35481"/>
                  <a:pt x="258901" y="41672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4" name="Text 22"/>
          <p:cNvSpPr/>
          <p:nvPr/>
        </p:nvSpPr>
        <p:spPr>
          <a:xfrm>
            <a:off x="9461500" y="2959100"/>
            <a:ext cx="18415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Нова улога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9461500" y="3365500"/>
            <a:ext cx="1790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7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Дизајнер учења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8616950" y="40259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7" name="Text 25"/>
          <p:cNvSpPr/>
          <p:nvPr/>
        </p:nvSpPr>
        <p:spPr>
          <a:xfrm>
            <a:off x="8940800" y="3924300"/>
            <a:ext cx="1536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Креатор учења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8616950" y="44831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9" name="Text 27"/>
          <p:cNvSpPr/>
          <p:nvPr/>
        </p:nvSpPr>
        <p:spPr>
          <a:xfrm>
            <a:off x="8940800" y="4381500"/>
            <a:ext cx="16002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Ментор и водич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8616950" y="49403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1" name="Text 29"/>
          <p:cNvSpPr/>
          <p:nvPr/>
        </p:nvSpPr>
        <p:spPr>
          <a:xfrm>
            <a:off x="8940800" y="4838700"/>
            <a:ext cx="2717998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Истраживач у пракси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8616950" y="53975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0" y="76200"/>
                </a:moveTo>
                <a:cubicBezTo>
                  <a:pt x="0" y="34144"/>
                  <a:pt x="34144" y="0"/>
                  <a:pt x="76200" y="0"/>
                </a:cubicBezTo>
                <a:cubicBezTo>
                  <a:pt x="118256" y="0"/>
                  <a:pt x="152400" y="34144"/>
                  <a:pt x="152400" y="76200"/>
                </a:cubicBezTo>
                <a:cubicBezTo>
                  <a:pt x="152400" y="118256"/>
                  <a:pt x="118256" y="152400"/>
                  <a:pt x="76200" y="152400"/>
                </a:cubicBezTo>
                <a:cubicBezTo>
                  <a:pt x="34144" y="152400"/>
                  <a:pt x="0" y="118256"/>
                  <a:pt x="0" y="7620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3" name="Text 31"/>
          <p:cNvSpPr/>
          <p:nvPr/>
        </p:nvSpPr>
        <p:spPr>
          <a:xfrm>
            <a:off x="8940800" y="5295900"/>
            <a:ext cx="2222698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Носилац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промена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514350" y="7448550"/>
            <a:ext cx="15227300" cy="1181100"/>
          </a:xfrm>
          <a:custGeom>
            <a:avLst/>
            <a:gdLst/>
            <a:ahLst/>
            <a:cxnLst/>
            <a:rect l="l" t="t" r="r" b="b"/>
            <a:pathLst>
              <a:path w="15227300" h="1181100">
                <a:moveTo>
                  <a:pt x="152397" y="0"/>
                </a:moveTo>
                <a:lnTo>
                  <a:pt x="15074903" y="0"/>
                </a:lnTo>
                <a:cubicBezTo>
                  <a:pt x="15159069" y="0"/>
                  <a:pt x="15227300" y="68231"/>
                  <a:pt x="15227300" y="152397"/>
                </a:cubicBezTo>
                <a:lnTo>
                  <a:pt x="15227300" y="1028703"/>
                </a:lnTo>
                <a:cubicBezTo>
                  <a:pt x="15227300" y="1112869"/>
                  <a:pt x="15159069" y="1181100"/>
                  <a:pt x="15074903" y="1181100"/>
                </a:cubicBezTo>
                <a:lnTo>
                  <a:pt x="152397" y="1181100"/>
                </a:lnTo>
                <a:cubicBezTo>
                  <a:pt x="68231" y="1181100"/>
                  <a:pt x="0" y="1112869"/>
                  <a:pt x="0" y="1028703"/>
                </a:cubicBezTo>
                <a:lnTo>
                  <a:pt x="0" y="152397"/>
                </a:lnTo>
                <a:cubicBezTo>
                  <a:pt x="0" y="68287"/>
                  <a:pt x="68287" y="0"/>
                  <a:pt x="152397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35" name="Shape 33"/>
          <p:cNvSpPr/>
          <p:nvPr/>
        </p:nvSpPr>
        <p:spPr>
          <a:xfrm>
            <a:off x="873125" y="7848600"/>
            <a:ext cx="285750" cy="381000"/>
          </a:xfrm>
          <a:custGeom>
            <a:avLst/>
            <a:gdLst/>
            <a:ahLst/>
            <a:cxnLst/>
            <a:rect l="l" t="t" r="r" b="b"/>
            <a:pathLst>
              <a:path w="285750" h="381000">
                <a:moveTo>
                  <a:pt x="217959" y="285750"/>
                </a:moveTo>
                <a:cubicBezTo>
                  <a:pt x="223391" y="269156"/>
                  <a:pt x="234255" y="254124"/>
                  <a:pt x="246534" y="241176"/>
                </a:cubicBezTo>
                <a:cubicBezTo>
                  <a:pt x="270867" y="215578"/>
                  <a:pt x="285750" y="180975"/>
                  <a:pt x="285750" y="142875"/>
                </a:cubicBezTo>
                <a:cubicBezTo>
                  <a:pt x="285750" y="63996"/>
                  <a:pt x="221754" y="0"/>
                  <a:pt x="142875" y="0"/>
                </a:cubicBezTo>
                <a:cubicBezTo>
                  <a:pt x="63996" y="0"/>
                  <a:pt x="0" y="63996"/>
                  <a:pt x="0" y="142875"/>
                </a:cubicBezTo>
                <a:cubicBezTo>
                  <a:pt x="0" y="180975"/>
                  <a:pt x="14883" y="215578"/>
                  <a:pt x="39216" y="241176"/>
                </a:cubicBezTo>
                <a:cubicBezTo>
                  <a:pt x="51495" y="254124"/>
                  <a:pt x="62433" y="269156"/>
                  <a:pt x="67791" y="285750"/>
                </a:cubicBezTo>
                <a:lnTo>
                  <a:pt x="217884" y="285750"/>
                </a:lnTo>
                <a:close/>
                <a:moveTo>
                  <a:pt x="214313" y="321469"/>
                </a:moveTo>
                <a:lnTo>
                  <a:pt x="71438" y="321469"/>
                </a:lnTo>
                <a:lnTo>
                  <a:pt x="71438" y="333375"/>
                </a:lnTo>
                <a:cubicBezTo>
                  <a:pt x="71438" y="366266"/>
                  <a:pt x="98078" y="392906"/>
                  <a:pt x="130969" y="392906"/>
                </a:cubicBezTo>
                <a:lnTo>
                  <a:pt x="154781" y="392906"/>
                </a:lnTo>
                <a:cubicBezTo>
                  <a:pt x="187672" y="392906"/>
                  <a:pt x="214313" y="366266"/>
                  <a:pt x="214313" y="333375"/>
                </a:cubicBezTo>
                <a:lnTo>
                  <a:pt x="214313" y="321469"/>
                </a:lnTo>
                <a:close/>
                <a:moveTo>
                  <a:pt x="136922" y="83344"/>
                </a:moveTo>
                <a:cubicBezTo>
                  <a:pt x="107305" y="83344"/>
                  <a:pt x="83344" y="107305"/>
                  <a:pt x="83344" y="136922"/>
                </a:cubicBezTo>
                <a:cubicBezTo>
                  <a:pt x="83344" y="146819"/>
                  <a:pt x="75381" y="154781"/>
                  <a:pt x="65484" y="154781"/>
                </a:cubicBezTo>
                <a:cubicBezTo>
                  <a:pt x="55587" y="154781"/>
                  <a:pt x="47625" y="146819"/>
                  <a:pt x="47625" y="136922"/>
                </a:cubicBezTo>
                <a:cubicBezTo>
                  <a:pt x="47625" y="87585"/>
                  <a:pt x="87585" y="47625"/>
                  <a:pt x="136922" y="47625"/>
                </a:cubicBezTo>
                <a:cubicBezTo>
                  <a:pt x="146819" y="47625"/>
                  <a:pt x="154781" y="55587"/>
                  <a:pt x="154781" y="65484"/>
                </a:cubicBezTo>
                <a:cubicBezTo>
                  <a:pt x="154781" y="75381"/>
                  <a:pt x="146819" y="83344"/>
                  <a:pt x="136922" y="83344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6" name="Text 34"/>
          <p:cNvSpPr/>
          <p:nvPr/>
        </p:nvSpPr>
        <p:spPr>
          <a:xfrm>
            <a:off x="1454150" y="7708900"/>
            <a:ext cx="64262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Промена парадигме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1454149" y="8064500"/>
            <a:ext cx="8203417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Од </a:t>
            </a:r>
            <a:r>
              <a:rPr lang="en-US" sz="16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питања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„</a:t>
            </a:r>
            <a:r>
              <a:rPr lang="en-US" sz="16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Шта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6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да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6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</a:t>
            </a: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несе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</a:t>
            </a: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ученицима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?</a:t>
            </a: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“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6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ка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„</a:t>
            </a:r>
            <a:r>
              <a:rPr lang="en-US" sz="16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Како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да научим ученике да </a:t>
            </a:r>
            <a:r>
              <a:rPr lang="en-US" sz="16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уче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?</a:t>
            </a: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“</a:t>
            </a:r>
            <a:endParaRPr lang="en-US" sz="1600" dirty="0"/>
          </a:p>
        </p:txBody>
      </p:sp>
      <p:sp>
        <p:nvSpPr>
          <p:cNvPr id="38" name="Shape 36"/>
          <p:cNvSpPr/>
          <p:nvPr/>
        </p:nvSpPr>
        <p:spPr>
          <a:xfrm>
            <a:off x="11163498" y="78867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76200" y="190500"/>
                </a:moveTo>
                <a:lnTo>
                  <a:pt x="14585" y="190500"/>
                </a:lnTo>
                <a:cubicBezTo>
                  <a:pt x="-238" y="190500"/>
                  <a:pt x="-9346" y="174367"/>
                  <a:pt x="-1726" y="161627"/>
                </a:cubicBezTo>
                <a:lnTo>
                  <a:pt x="29766" y="109121"/>
                </a:lnTo>
                <a:cubicBezTo>
                  <a:pt x="34945" y="100489"/>
                  <a:pt x="44232" y="95250"/>
                  <a:pt x="54293" y="95250"/>
                </a:cubicBezTo>
                <a:lnTo>
                  <a:pt x="110847" y="95250"/>
                </a:lnTo>
                <a:cubicBezTo>
                  <a:pt x="156150" y="18514"/>
                  <a:pt x="223718" y="14645"/>
                  <a:pt x="268903" y="21253"/>
                </a:cubicBezTo>
                <a:cubicBezTo>
                  <a:pt x="276523" y="22384"/>
                  <a:pt x="282476" y="28337"/>
                  <a:pt x="283547" y="35897"/>
                </a:cubicBezTo>
                <a:cubicBezTo>
                  <a:pt x="290155" y="81082"/>
                  <a:pt x="286286" y="148650"/>
                  <a:pt x="209550" y="193953"/>
                </a:cubicBezTo>
                <a:lnTo>
                  <a:pt x="209550" y="250508"/>
                </a:lnTo>
                <a:cubicBezTo>
                  <a:pt x="209550" y="260568"/>
                  <a:pt x="204311" y="269855"/>
                  <a:pt x="195679" y="275034"/>
                </a:cubicBezTo>
                <a:lnTo>
                  <a:pt x="143173" y="306526"/>
                </a:lnTo>
                <a:cubicBezTo>
                  <a:pt x="130493" y="314146"/>
                  <a:pt x="114300" y="304979"/>
                  <a:pt x="114300" y="290215"/>
                </a:cubicBezTo>
                <a:lnTo>
                  <a:pt x="114300" y="228600"/>
                </a:lnTo>
                <a:cubicBezTo>
                  <a:pt x="114300" y="207585"/>
                  <a:pt x="97215" y="190500"/>
                  <a:pt x="76200" y="190500"/>
                </a:cubicBezTo>
                <a:lnTo>
                  <a:pt x="76140" y="190500"/>
                </a:lnTo>
                <a:close/>
                <a:moveTo>
                  <a:pt x="238125" y="95250"/>
                </a:moveTo>
                <a:cubicBezTo>
                  <a:pt x="238125" y="79479"/>
                  <a:pt x="225321" y="66675"/>
                  <a:pt x="209550" y="66675"/>
                </a:cubicBezTo>
                <a:cubicBezTo>
                  <a:pt x="193779" y="66675"/>
                  <a:pt x="180975" y="79479"/>
                  <a:pt x="180975" y="95250"/>
                </a:cubicBezTo>
                <a:cubicBezTo>
                  <a:pt x="180975" y="111021"/>
                  <a:pt x="193779" y="123825"/>
                  <a:pt x="209550" y="123825"/>
                </a:cubicBezTo>
                <a:cubicBezTo>
                  <a:pt x="225321" y="123825"/>
                  <a:pt x="238125" y="111021"/>
                  <a:pt x="238125" y="9525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9" name="Text 37"/>
          <p:cNvSpPr/>
          <p:nvPr/>
        </p:nvSpPr>
        <p:spPr>
          <a:xfrm>
            <a:off x="11551252" y="7848600"/>
            <a:ext cx="4216202" cy="508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Наставник </a:t>
            </a:r>
            <a:r>
              <a:rPr lang="en-US" sz="20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као</a:t>
            </a: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sr-Cyrl-RS" sz="2000" b="1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носилац</a:t>
            </a:r>
            <a:r>
              <a:rPr lang="en-US" sz="2000" b="1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промена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1E3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0" y="0"/>
                </a:moveTo>
                <a:lnTo>
                  <a:pt x="16256000" y="0"/>
                </a:lnTo>
                <a:lnTo>
                  <a:pt x="16256000" y="9144000"/>
                </a:lnTo>
                <a:lnTo>
                  <a:pt x="0" y="9144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1E3A8A"/>
              </a:gs>
              <a:gs pos="50000">
                <a:srgbClr val="1E40AF"/>
              </a:gs>
              <a:gs pos="100000">
                <a:srgbClr val="3B82F6"/>
              </a:gs>
            </a:gsLst>
            <a:lin ang="2700000" scaled="1"/>
          </a:gradFill>
          <a:ln/>
        </p:spPr>
      </p:sp>
      <p:sp>
        <p:nvSpPr>
          <p:cNvPr id="3" name="Shape 1"/>
          <p:cNvSpPr/>
          <p:nvPr/>
        </p:nvSpPr>
        <p:spPr>
          <a:xfrm>
            <a:off x="508000" y="508000"/>
            <a:ext cx="2857500" cy="508000"/>
          </a:xfrm>
          <a:custGeom>
            <a:avLst/>
            <a:gdLst/>
            <a:ahLst/>
            <a:cxnLst/>
            <a:rect l="l" t="t" r="r" b="b"/>
            <a:pathLst>
              <a:path w="2857500" h="508000">
                <a:moveTo>
                  <a:pt x="254000" y="0"/>
                </a:moveTo>
                <a:lnTo>
                  <a:pt x="2603500" y="0"/>
                </a:lnTo>
                <a:cubicBezTo>
                  <a:pt x="2743686" y="0"/>
                  <a:pt x="2857500" y="113814"/>
                  <a:pt x="2857500" y="254000"/>
                </a:cubicBezTo>
                <a:lnTo>
                  <a:pt x="2857500" y="254000"/>
                </a:lnTo>
                <a:cubicBezTo>
                  <a:pt x="2857500" y="394186"/>
                  <a:pt x="2743686" y="508000"/>
                  <a:pt x="2603500" y="508000"/>
                </a:cubicBezTo>
                <a:lnTo>
                  <a:pt x="254000" y="508000"/>
                </a:lnTo>
                <a:cubicBezTo>
                  <a:pt x="113814" y="508000"/>
                  <a:pt x="0" y="394186"/>
                  <a:pt x="0" y="254000"/>
                </a:cubicBezTo>
                <a:lnTo>
                  <a:pt x="0" y="254000"/>
                </a:lnTo>
                <a:cubicBezTo>
                  <a:pt x="0" y="113814"/>
                  <a:pt x="113814" y="0"/>
                  <a:pt x="254000" y="0"/>
                </a:cubicBezTo>
                <a:close/>
              </a:path>
            </a:pathLst>
          </a:custGeom>
          <a:solidFill>
            <a:srgbClr val="F59E0B">
              <a:alpha val="20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762000" y="660400"/>
            <a:ext cx="152400" cy="203200"/>
          </a:xfrm>
          <a:custGeom>
            <a:avLst/>
            <a:gdLst/>
            <a:ahLst/>
            <a:cxnLst/>
            <a:rect l="l" t="t" r="r" b="b"/>
            <a:pathLst>
              <a:path w="152400" h="203200">
                <a:moveTo>
                  <a:pt x="63500" y="0"/>
                </a:moveTo>
                <a:cubicBezTo>
                  <a:pt x="70525" y="0"/>
                  <a:pt x="76200" y="5675"/>
                  <a:pt x="76200" y="12700"/>
                </a:cubicBezTo>
                <a:lnTo>
                  <a:pt x="76200" y="57150"/>
                </a:lnTo>
                <a:lnTo>
                  <a:pt x="50800" y="57150"/>
                </a:lnTo>
                <a:lnTo>
                  <a:pt x="50800" y="12700"/>
                </a:lnTo>
                <a:cubicBezTo>
                  <a:pt x="50800" y="5675"/>
                  <a:pt x="56475" y="0"/>
                  <a:pt x="63500" y="0"/>
                </a:cubicBezTo>
                <a:close/>
                <a:moveTo>
                  <a:pt x="12700" y="25400"/>
                </a:moveTo>
                <a:cubicBezTo>
                  <a:pt x="12700" y="18375"/>
                  <a:pt x="18375" y="12700"/>
                  <a:pt x="25400" y="12700"/>
                </a:cubicBezTo>
                <a:cubicBezTo>
                  <a:pt x="32425" y="12700"/>
                  <a:pt x="38100" y="18375"/>
                  <a:pt x="38100" y="25400"/>
                </a:cubicBezTo>
                <a:lnTo>
                  <a:pt x="38100" y="57150"/>
                </a:lnTo>
                <a:lnTo>
                  <a:pt x="12700" y="57150"/>
                </a:lnTo>
                <a:lnTo>
                  <a:pt x="12700" y="25400"/>
                </a:lnTo>
                <a:close/>
                <a:moveTo>
                  <a:pt x="88900" y="25400"/>
                </a:moveTo>
                <a:cubicBezTo>
                  <a:pt x="88900" y="18375"/>
                  <a:pt x="94575" y="12700"/>
                  <a:pt x="101600" y="12700"/>
                </a:cubicBezTo>
                <a:cubicBezTo>
                  <a:pt x="108625" y="12700"/>
                  <a:pt x="114300" y="18375"/>
                  <a:pt x="114300" y="25400"/>
                </a:cubicBezTo>
                <a:lnTo>
                  <a:pt x="114300" y="63500"/>
                </a:lnTo>
                <a:cubicBezTo>
                  <a:pt x="114300" y="70525"/>
                  <a:pt x="108625" y="76200"/>
                  <a:pt x="101600" y="76200"/>
                </a:cubicBezTo>
                <a:cubicBezTo>
                  <a:pt x="94575" y="76200"/>
                  <a:pt x="88900" y="70525"/>
                  <a:pt x="88900" y="63500"/>
                </a:cubicBezTo>
                <a:lnTo>
                  <a:pt x="88900" y="25400"/>
                </a:lnTo>
                <a:close/>
                <a:moveTo>
                  <a:pt x="127000" y="50800"/>
                </a:moveTo>
                <a:cubicBezTo>
                  <a:pt x="127000" y="43775"/>
                  <a:pt x="132675" y="38100"/>
                  <a:pt x="139700" y="38100"/>
                </a:cubicBezTo>
                <a:cubicBezTo>
                  <a:pt x="146725" y="38100"/>
                  <a:pt x="152400" y="43775"/>
                  <a:pt x="152400" y="50800"/>
                </a:cubicBezTo>
                <a:lnTo>
                  <a:pt x="152400" y="76200"/>
                </a:lnTo>
                <a:cubicBezTo>
                  <a:pt x="152400" y="83225"/>
                  <a:pt x="146725" y="88900"/>
                  <a:pt x="139700" y="88900"/>
                </a:cubicBezTo>
                <a:cubicBezTo>
                  <a:pt x="132675" y="88900"/>
                  <a:pt x="127000" y="83225"/>
                  <a:pt x="127000" y="76200"/>
                </a:cubicBezTo>
                <a:lnTo>
                  <a:pt x="127000" y="50800"/>
                </a:lnTo>
                <a:close/>
                <a:moveTo>
                  <a:pt x="88900" y="85725"/>
                </a:moveTo>
                <a:lnTo>
                  <a:pt x="88900" y="85487"/>
                </a:lnTo>
                <a:cubicBezTo>
                  <a:pt x="92631" y="87630"/>
                  <a:pt x="96957" y="88900"/>
                  <a:pt x="101600" y="88900"/>
                </a:cubicBezTo>
                <a:cubicBezTo>
                  <a:pt x="106839" y="88900"/>
                  <a:pt x="111681" y="87313"/>
                  <a:pt x="115729" y="84614"/>
                </a:cubicBezTo>
                <a:cubicBezTo>
                  <a:pt x="119182" y="94496"/>
                  <a:pt x="128627" y="101600"/>
                  <a:pt x="139700" y="101600"/>
                </a:cubicBezTo>
                <a:cubicBezTo>
                  <a:pt x="144343" y="101600"/>
                  <a:pt x="148669" y="100370"/>
                  <a:pt x="152400" y="98187"/>
                </a:cubicBezTo>
                <a:lnTo>
                  <a:pt x="152400" y="101600"/>
                </a:lnTo>
                <a:cubicBezTo>
                  <a:pt x="152400" y="122357"/>
                  <a:pt x="142438" y="140811"/>
                  <a:pt x="127000" y="152400"/>
                </a:cubicBezTo>
                <a:lnTo>
                  <a:pt x="127000" y="190500"/>
                </a:lnTo>
                <a:cubicBezTo>
                  <a:pt x="127000" y="197525"/>
                  <a:pt x="121325" y="203200"/>
                  <a:pt x="114300" y="203200"/>
                </a:cubicBezTo>
                <a:lnTo>
                  <a:pt x="50800" y="203200"/>
                </a:lnTo>
                <a:cubicBezTo>
                  <a:pt x="43775" y="203200"/>
                  <a:pt x="38100" y="197525"/>
                  <a:pt x="38100" y="190500"/>
                </a:cubicBezTo>
                <a:lnTo>
                  <a:pt x="38100" y="159385"/>
                </a:lnTo>
                <a:cubicBezTo>
                  <a:pt x="31234" y="156250"/>
                  <a:pt x="24924" y="151924"/>
                  <a:pt x="19487" y="146487"/>
                </a:cubicBezTo>
                <a:lnTo>
                  <a:pt x="14883" y="141883"/>
                </a:lnTo>
                <a:cubicBezTo>
                  <a:pt x="5358" y="132358"/>
                  <a:pt x="0" y="119420"/>
                  <a:pt x="0" y="105966"/>
                </a:cubicBezTo>
                <a:lnTo>
                  <a:pt x="0" y="95250"/>
                </a:lnTo>
                <a:cubicBezTo>
                  <a:pt x="0" y="81240"/>
                  <a:pt x="11390" y="69850"/>
                  <a:pt x="25400" y="69850"/>
                </a:cubicBezTo>
                <a:lnTo>
                  <a:pt x="60325" y="69850"/>
                </a:lnTo>
                <a:cubicBezTo>
                  <a:pt x="69096" y="69850"/>
                  <a:pt x="76200" y="76954"/>
                  <a:pt x="76200" y="85725"/>
                </a:cubicBezTo>
                <a:cubicBezTo>
                  <a:pt x="76200" y="94496"/>
                  <a:pt x="69096" y="101600"/>
                  <a:pt x="60325" y="101600"/>
                </a:cubicBezTo>
                <a:lnTo>
                  <a:pt x="38100" y="101600"/>
                </a:lnTo>
                <a:cubicBezTo>
                  <a:pt x="34608" y="101600"/>
                  <a:pt x="31750" y="104458"/>
                  <a:pt x="31750" y="107950"/>
                </a:cubicBezTo>
                <a:cubicBezTo>
                  <a:pt x="31750" y="111443"/>
                  <a:pt x="34608" y="114300"/>
                  <a:pt x="38100" y="114300"/>
                </a:cubicBezTo>
                <a:lnTo>
                  <a:pt x="60325" y="114300"/>
                </a:lnTo>
                <a:cubicBezTo>
                  <a:pt x="76121" y="114300"/>
                  <a:pt x="88900" y="101521"/>
                  <a:pt x="88900" y="85725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5" name="Text 3"/>
          <p:cNvSpPr/>
          <p:nvPr/>
        </p:nvSpPr>
        <p:spPr>
          <a:xfrm>
            <a:off x="1117600" y="609600"/>
            <a:ext cx="21463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600" b="1" kern="0" spc="80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НАСТАВНИК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08000" y="1168400"/>
            <a:ext cx="15544800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sr-Cyrl-RS" sz="4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</a:t>
            </a:r>
            <a:r>
              <a:rPr lang="en-US" sz="48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аставник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508000" y="2032000"/>
            <a:ext cx="153670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rgbClr val="FFFFFF">
                    <a:alpha val="8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Вера у сопствену моћ да делујемо позитивно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514350" y="2647950"/>
            <a:ext cx="9207500" cy="5981700"/>
          </a:xfrm>
          <a:custGeom>
            <a:avLst/>
            <a:gdLst/>
            <a:ahLst/>
            <a:cxnLst/>
            <a:rect l="l" t="t" r="r" b="b"/>
            <a:pathLst>
              <a:path w="9207500" h="5981700">
                <a:moveTo>
                  <a:pt x="203198" y="0"/>
                </a:moveTo>
                <a:lnTo>
                  <a:pt x="9004302" y="0"/>
                </a:lnTo>
                <a:cubicBezTo>
                  <a:pt x="9116525" y="0"/>
                  <a:pt x="9207500" y="90975"/>
                  <a:pt x="9207500" y="203198"/>
                </a:cubicBezTo>
                <a:lnTo>
                  <a:pt x="9207500" y="5778502"/>
                </a:lnTo>
                <a:cubicBezTo>
                  <a:pt x="9207500" y="5890725"/>
                  <a:pt x="9116525" y="5981700"/>
                  <a:pt x="9004302" y="5981700"/>
                </a:cubicBezTo>
                <a:lnTo>
                  <a:pt x="203198" y="5981700"/>
                </a:lnTo>
                <a:cubicBezTo>
                  <a:pt x="90975" y="5981700"/>
                  <a:pt x="0" y="5890725"/>
                  <a:pt x="0" y="5778502"/>
                </a:cubicBezTo>
                <a:lnTo>
                  <a:pt x="0" y="203198"/>
                </a:lnTo>
                <a:cubicBezTo>
                  <a:pt x="0" y="91050"/>
                  <a:pt x="91050" y="0"/>
                  <a:pt x="203198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863600" y="30099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71438" y="33338"/>
                </a:moveTo>
                <a:cubicBezTo>
                  <a:pt x="71438" y="14942"/>
                  <a:pt x="86380" y="0"/>
                  <a:pt x="104775" y="0"/>
                </a:cubicBezTo>
                <a:lnTo>
                  <a:pt x="119062" y="0"/>
                </a:lnTo>
                <a:cubicBezTo>
                  <a:pt x="129600" y="0"/>
                  <a:pt x="138113" y="8513"/>
                  <a:pt x="138113" y="19050"/>
                </a:cubicBezTo>
                <a:lnTo>
                  <a:pt x="138113" y="285750"/>
                </a:lnTo>
                <a:cubicBezTo>
                  <a:pt x="138113" y="296287"/>
                  <a:pt x="129600" y="304800"/>
                  <a:pt x="119062" y="304800"/>
                </a:cubicBezTo>
                <a:lnTo>
                  <a:pt x="100013" y="304800"/>
                </a:lnTo>
                <a:cubicBezTo>
                  <a:pt x="82272" y="304800"/>
                  <a:pt x="67330" y="292656"/>
                  <a:pt x="63103" y="276225"/>
                </a:cubicBezTo>
                <a:cubicBezTo>
                  <a:pt x="62686" y="276225"/>
                  <a:pt x="62329" y="276225"/>
                  <a:pt x="61912" y="276225"/>
                </a:cubicBezTo>
                <a:cubicBezTo>
                  <a:pt x="35600" y="276225"/>
                  <a:pt x="14288" y="254913"/>
                  <a:pt x="14288" y="228600"/>
                </a:cubicBezTo>
                <a:cubicBezTo>
                  <a:pt x="14288" y="217884"/>
                  <a:pt x="17859" y="208002"/>
                  <a:pt x="23813" y="200025"/>
                </a:cubicBezTo>
                <a:cubicBezTo>
                  <a:pt x="12263" y="191333"/>
                  <a:pt x="4763" y="177522"/>
                  <a:pt x="4763" y="161925"/>
                </a:cubicBezTo>
                <a:cubicBezTo>
                  <a:pt x="4763" y="143530"/>
                  <a:pt x="15240" y="127516"/>
                  <a:pt x="30480" y="119598"/>
                </a:cubicBezTo>
                <a:cubicBezTo>
                  <a:pt x="26253" y="112455"/>
                  <a:pt x="23813" y="104120"/>
                  <a:pt x="23813" y="95250"/>
                </a:cubicBezTo>
                <a:cubicBezTo>
                  <a:pt x="23813" y="68937"/>
                  <a:pt x="45125" y="47625"/>
                  <a:pt x="71438" y="47625"/>
                </a:cubicBezTo>
                <a:lnTo>
                  <a:pt x="71438" y="33338"/>
                </a:lnTo>
                <a:close/>
                <a:moveTo>
                  <a:pt x="233363" y="33338"/>
                </a:moveTo>
                <a:lnTo>
                  <a:pt x="233363" y="47625"/>
                </a:lnTo>
                <a:cubicBezTo>
                  <a:pt x="259675" y="47625"/>
                  <a:pt x="280987" y="68937"/>
                  <a:pt x="280987" y="95250"/>
                </a:cubicBezTo>
                <a:cubicBezTo>
                  <a:pt x="280987" y="104180"/>
                  <a:pt x="278547" y="112514"/>
                  <a:pt x="274320" y="119598"/>
                </a:cubicBezTo>
                <a:cubicBezTo>
                  <a:pt x="289620" y="127516"/>
                  <a:pt x="300038" y="143470"/>
                  <a:pt x="300038" y="161925"/>
                </a:cubicBezTo>
                <a:cubicBezTo>
                  <a:pt x="300038" y="177522"/>
                  <a:pt x="292537" y="191333"/>
                  <a:pt x="280987" y="200025"/>
                </a:cubicBezTo>
                <a:cubicBezTo>
                  <a:pt x="286941" y="208002"/>
                  <a:pt x="290513" y="217884"/>
                  <a:pt x="290513" y="228600"/>
                </a:cubicBezTo>
                <a:cubicBezTo>
                  <a:pt x="290513" y="254913"/>
                  <a:pt x="269200" y="276225"/>
                  <a:pt x="242888" y="276225"/>
                </a:cubicBezTo>
                <a:cubicBezTo>
                  <a:pt x="242471" y="276225"/>
                  <a:pt x="242114" y="276225"/>
                  <a:pt x="241697" y="276225"/>
                </a:cubicBezTo>
                <a:cubicBezTo>
                  <a:pt x="237470" y="292656"/>
                  <a:pt x="222528" y="304800"/>
                  <a:pt x="204787" y="304800"/>
                </a:cubicBezTo>
                <a:lnTo>
                  <a:pt x="185738" y="304800"/>
                </a:lnTo>
                <a:cubicBezTo>
                  <a:pt x="175200" y="304800"/>
                  <a:pt x="166688" y="296287"/>
                  <a:pt x="166688" y="285750"/>
                </a:cubicBezTo>
                <a:lnTo>
                  <a:pt x="166688" y="19050"/>
                </a:lnTo>
                <a:cubicBezTo>
                  <a:pt x="166688" y="8513"/>
                  <a:pt x="175200" y="0"/>
                  <a:pt x="185738" y="0"/>
                </a:cubicBezTo>
                <a:lnTo>
                  <a:pt x="200025" y="0"/>
                </a:lnTo>
                <a:cubicBezTo>
                  <a:pt x="218420" y="0"/>
                  <a:pt x="233363" y="14942"/>
                  <a:pt x="233363" y="33338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0" name="Text 8"/>
          <p:cNvSpPr/>
          <p:nvPr/>
        </p:nvSpPr>
        <p:spPr>
          <a:xfrm>
            <a:off x="1206500" y="2959100"/>
            <a:ext cx="83566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831850" y="3625850"/>
            <a:ext cx="8572500" cy="2400300"/>
          </a:xfrm>
          <a:custGeom>
            <a:avLst/>
            <a:gdLst/>
            <a:ahLst/>
            <a:cxnLst/>
            <a:rect l="l" t="t" r="r" b="b"/>
            <a:pathLst>
              <a:path w="8572500" h="2400300">
                <a:moveTo>
                  <a:pt x="152395" y="0"/>
                </a:moveTo>
                <a:lnTo>
                  <a:pt x="8420105" y="0"/>
                </a:lnTo>
                <a:cubicBezTo>
                  <a:pt x="8504270" y="0"/>
                  <a:pt x="8572500" y="68230"/>
                  <a:pt x="8572500" y="152395"/>
                </a:cubicBezTo>
                <a:lnTo>
                  <a:pt x="8572500" y="2247905"/>
                </a:lnTo>
                <a:cubicBezTo>
                  <a:pt x="8572500" y="2332070"/>
                  <a:pt x="8504270" y="2400300"/>
                  <a:pt x="8420105" y="2400300"/>
                </a:cubicBezTo>
                <a:lnTo>
                  <a:pt x="152395" y="2400300"/>
                </a:lnTo>
                <a:cubicBezTo>
                  <a:pt x="68230" y="2400300"/>
                  <a:pt x="0" y="2332070"/>
                  <a:pt x="0" y="2247905"/>
                </a:cubicBezTo>
                <a:lnTo>
                  <a:pt x="0" y="152395"/>
                </a:lnTo>
                <a:cubicBezTo>
                  <a:pt x="0" y="68230"/>
                  <a:pt x="68230" y="0"/>
                  <a:pt x="152395" y="0"/>
                </a:cubicBezTo>
                <a:close/>
              </a:path>
            </a:pathLst>
          </a:custGeom>
          <a:solidFill>
            <a:srgbClr val="F59E0B">
              <a:alpha val="30196"/>
            </a:srgbClr>
          </a:solidFill>
          <a:ln w="12700">
            <a:solidFill>
              <a:srgbClr val="F59E0B">
                <a:alpha val="50196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143000" y="3937000"/>
            <a:ext cx="8077200" cy="825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sr-Cyrl-RS" sz="2000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</a:t>
            </a:r>
            <a:r>
              <a:rPr lang="en-US" sz="2000" dirty="0" err="1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нажна</a:t>
            </a:r>
            <a:r>
              <a:rPr lang="en-US" sz="2000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вера наставника</a:t>
            </a:r>
            <a:r>
              <a:rPr lang="en-US" sz="2000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да својим деловањем може позитивно утицати на праксу и успех ученика.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143000" y="4965700"/>
            <a:ext cx="8064500" cy="749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8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Наставник са </a:t>
            </a:r>
            <a:r>
              <a:rPr lang="en-US" sz="18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високом</a:t>
            </a:r>
            <a:r>
              <a:rPr lang="en-US" sz="18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8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мотивацијом</a:t>
            </a:r>
            <a:r>
              <a:rPr lang="en-US" sz="18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не чека инструкције - </a:t>
            </a:r>
            <a:r>
              <a:rPr lang="en-US" sz="1800" b="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преузима иницијативу</a:t>
            </a:r>
            <a:r>
              <a:rPr lang="en-US" sz="18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и активно обликује учење!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825500" y="6280150"/>
            <a:ext cx="2730500" cy="2006600"/>
          </a:xfrm>
          <a:custGeom>
            <a:avLst/>
            <a:gdLst/>
            <a:ahLst/>
            <a:cxnLst/>
            <a:rect l="l" t="t" r="r" b="b"/>
            <a:pathLst>
              <a:path w="2730500" h="2006600">
                <a:moveTo>
                  <a:pt x="152401" y="0"/>
                </a:moveTo>
                <a:lnTo>
                  <a:pt x="2578099" y="0"/>
                </a:lnTo>
                <a:cubicBezTo>
                  <a:pt x="2662268" y="0"/>
                  <a:pt x="2730500" y="68232"/>
                  <a:pt x="2730500" y="152401"/>
                </a:cubicBezTo>
                <a:lnTo>
                  <a:pt x="2730500" y="1854199"/>
                </a:lnTo>
                <a:cubicBezTo>
                  <a:pt x="2730500" y="1938368"/>
                  <a:pt x="2662268" y="2006600"/>
                  <a:pt x="2578099" y="2006600"/>
                </a:cubicBezTo>
                <a:lnTo>
                  <a:pt x="152401" y="2006600"/>
                </a:lnTo>
                <a:cubicBezTo>
                  <a:pt x="68232" y="2006600"/>
                  <a:pt x="0" y="1938368"/>
                  <a:pt x="0" y="1854199"/>
                </a:cubicBezTo>
                <a:lnTo>
                  <a:pt x="0" y="152401"/>
                </a:lnTo>
                <a:cubicBezTo>
                  <a:pt x="0" y="68289"/>
                  <a:pt x="68289" y="0"/>
                  <a:pt x="152401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15" name="Shape 13"/>
          <p:cNvSpPr/>
          <p:nvPr/>
        </p:nvSpPr>
        <p:spPr>
          <a:xfrm>
            <a:off x="2048073" y="6483350"/>
            <a:ext cx="285750" cy="381000"/>
          </a:xfrm>
          <a:custGeom>
            <a:avLst/>
            <a:gdLst/>
            <a:ahLst/>
            <a:cxnLst/>
            <a:rect l="l" t="t" r="r" b="b"/>
            <a:pathLst>
              <a:path w="285750" h="381000">
                <a:moveTo>
                  <a:pt x="217959" y="285750"/>
                </a:moveTo>
                <a:cubicBezTo>
                  <a:pt x="223391" y="269156"/>
                  <a:pt x="234255" y="254124"/>
                  <a:pt x="246534" y="241176"/>
                </a:cubicBezTo>
                <a:cubicBezTo>
                  <a:pt x="270867" y="215578"/>
                  <a:pt x="285750" y="180975"/>
                  <a:pt x="285750" y="142875"/>
                </a:cubicBezTo>
                <a:cubicBezTo>
                  <a:pt x="285750" y="63996"/>
                  <a:pt x="221754" y="0"/>
                  <a:pt x="142875" y="0"/>
                </a:cubicBezTo>
                <a:cubicBezTo>
                  <a:pt x="63996" y="0"/>
                  <a:pt x="0" y="63996"/>
                  <a:pt x="0" y="142875"/>
                </a:cubicBezTo>
                <a:cubicBezTo>
                  <a:pt x="0" y="180975"/>
                  <a:pt x="14883" y="215578"/>
                  <a:pt x="39216" y="241176"/>
                </a:cubicBezTo>
                <a:cubicBezTo>
                  <a:pt x="51495" y="254124"/>
                  <a:pt x="62433" y="269156"/>
                  <a:pt x="67791" y="285750"/>
                </a:cubicBezTo>
                <a:lnTo>
                  <a:pt x="217884" y="285750"/>
                </a:lnTo>
                <a:close/>
                <a:moveTo>
                  <a:pt x="214313" y="321469"/>
                </a:moveTo>
                <a:lnTo>
                  <a:pt x="71438" y="321469"/>
                </a:lnTo>
                <a:lnTo>
                  <a:pt x="71438" y="333375"/>
                </a:lnTo>
                <a:cubicBezTo>
                  <a:pt x="71438" y="366266"/>
                  <a:pt x="98078" y="392906"/>
                  <a:pt x="130969" y="392906"/>
                </a:cubicBezTo>
                <a:lnTo>
                  <a:pt x="154781" y="392906"/>
                </a:lnTo>
                <a:cubicBezTo>
                  <a:pt x="187672" y="392906"/>
                  <a:pt x="214313" y="366266"/>
                  <a:pt x="214313" y="333375"/>
                </a:cubicBezTo>
                <a:lnTo>
                  <a:pt x="214313" y="321469"/>
                </a:lnTo>
                <a:close/>
                <a:moveTo>
                  <a:pt x="136922" y="83344"/>
                </a:moveTo>
                <a:cubicBezTo>
                  <a:pt x="107305" y="83344"/>
                  <a:pt x="83344" y="107305"/>
                  <a:pt x="83344" y="136922"/>
                </a:cubicBezTo>
                <a:cubicBezTo>
                  <a:pt x="83344" y="146819"/>
                  <a:pt x="75381" y="154781"/>
                  <a:pt x="65484" y="154781"/>
                </a:cubicBezTo>
                <a:cubicBezTo>
                  <a:pt x="55587" y="154781"/>
                  <a:pt x="47625" y="146819"/>
                  <a:pt x="47625" y="136922"/>
                </a:cubicBezTo>
                <a:cubicBezTo>
                  <a:pt x="47625" y="87585"/>
                  <a:pt x="87585" y="47625"/>
                  <a:pt x="136922" y="47625"/>
                </a:cubicBezTo>
                <a:cubicBezTo>
                  <a:pt x="146819" y="47625"/>
                  <a:pt x="154781" y="55587"/>
                  <a:pt x="154781" y="65484"/>
                </a:cubicBezTo>
                <a:cubicBezTo>
                  <a:pt x="154781" y="75381"/>
                  <a:pt x="146819" y="83344"/>
                  <a:pt x="136922" y="83344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6" name="Text 14"/>
          <p:cNvSpPr/>
          <p:nvPr/>
        </p:nvSpPr>
        <p:spPr>
          <a:xfrm>
            <a:off x="971550" y="7016750"/>
            <a:ext cx="24384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Иницијатива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977900" y="7473950"/>
            <a:ext cx="24257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Преузимање одговорности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3753247" y="6280150"/>
            <a:ext cx="2730500" cy="2006600"/>
          </a:xfrm>
          <a:custGeom>
            <a:avLst/>
            <a:gdLst/>
            <a:ahLst/>
            <a:cxnLst/>
            <a:rect l="l" t="t" r="r" b="b"/>
            <a:pathLst>
              <a:path w="2730500" h="2006600">
                <a:moveTo>
                  <a:pt x="152401" y="0"/>
                </a:moveTo>
                <a:lnTo>
                  <a:pt x="2578099" y="0"/>
                </a:lnTo>
                <a:cubicBezTo>
                  <a:pt x="2662268" y="0"/>
                  <a:pt x="2730500" y="68232"/>
                  <a:pt x="2730500" y="152401"/>
                </a:cubicBezTo>
                <a:lnTo>
                  <a:pt x="2730500" y="1854199"/>
                </a:lnTo>
                <a:cubicBezTo>
                  <a:pt x="2730500" y="1938368"/>
                  <a:pt x="2662268" y="2006600"/>
                  <a:pt x="2578099" y="2006600"/>
                </a:cubicBezTo>
                <a:lnTo>
                  <a:pt x="152401" y="2006600"/>
                </a:lnTo>
                <a:cubicBezTo>
                  <a:pt x="68232" y="2006600"/>
                  <a:pt x="0" y="1938368"/>
                  <a:pt x="0" y="1854199"/>
                </a:cubicBezTo>
                <a:lnTo>
                  <a:pt x="0" y="152401"/>
                </a:lnTo>
                <a:cubicBezTo>
                  <a:pt x="0" y="68289"/>
                  <a:pt x="68289" y="0"/>
                  <a:pt x="152401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19" name="Shape 17"/>
          <p:cNvSpPr/>
          <p:nvPr/>
        </p:nvSpPr>
        <p:spPr>
          <a:xfrm>
            <a:off x="4880570" y="6483350"/>
            <a:ext cx="476250" cy="381000"/>
          </a:xfrm>
          <a:custGeom>
            <a:avLst/>
            <a:gdLst/>
            <a:ahLst/>
            <a:cxnLst/>
            <a:rect l="l" t="t" r="r" b="b"/>
            <a:pathLst>
              <a:path w="476250" h="381000">
                <a:moveTo>
                  <a:pt x="309488" y="156642"/>
                </a:moveTo>
                <a:cubicBezTo>
                  <a:pt x="318567" y="154186"/>
                  <a:pt x="328092" y="158502"/>
                  <a:pt x="332184" y="166911"/>
                </a:cubicBezTo>
                <a:lnTo>
                  <a:pt x="346025" y="194890"/>
                </a:lnTo>
                <a:cubicBezTo>
                  <a:pt x="353690" y="195932"/>
                  <a:pt x="361206" y="198016"/>
                  <a:pt x="368275" y="200918"/>
                </a:cubicBezTo>
                <a:lnTo>
                  <a:pt x="394320" y="183579"/>
                </a:lnTo>
                <a:cubicBezTo>
                  <a:pt x="402134" y="178371"/>
                  <a:pt x="412477" y="179412"/>
                  <a:pt x="419100" y="186035"/>
                </a:cubicBezTo>
                <a:lnTo>
                  <a:pt x="433388" y="200323"/>
                </a:lnTo>
                <a:cubicBezTo>
                  <a:pt x="440010" y="206946"/>
                  <a:pt x="441052" y="217363"/>
                  <a:pt x="435843" y="225103"/>
                </a:cubicBezTo>
                <a:lnTo>
                  <a:pt x="418505" y="251073"/>
                </a:lnTo>
                <a:cubicBezTo>
                  <a:pt x="419919" y="254571"/>
                  <a:pt x="421184" y="258217"/>
                  <a:pt x="422225" y="262012"/>
                </a:cubicBezTo>
                <a:cubicBezTo>
                  <a:pt x="423267" y="265807"/>
                  <a:pt x="423937" y="269528"/>
                  <a:pt x="424458" y="273323"/>
                </a:cubicBezTo>
                <a:lnTo>
                  <a:pt x="452512" y="287164"/>
                </a:lnTo>
                <a:cubicBezTo>
                  <a:pt x="460921" y="291331"/>
                  <a:pt x="465237" y="300856"/>
                  <a:pt x="462781" y="309860"/>
                </a:cubicBezTo>
                <a:lnTo>
                  <a:pt x="457572" y="329357"/>
                </a:lnTo>
                <a:cubicBezTo>
                  <a:pt x="455116" y="338361"/>
                  <a:pt x="446708" y="344463"/>
                  <a:pt x="437331" y="343867"/>
                </a:cubicBezTo>
                <a:lnTo>
                  <a:pt x="406078" y="341858"/>
                </a:lnTo>
                <a:cubicBezTo>
                  <a:pt x="401389" y="347886"/>
                  <a:pt x="395957" y="353467"/>
                  <a:pt x="389781" y="358229"/>
                </a:cubicBezTo>
                <a:lnTo>
                  <a:pt x="391790" y="389409"/>
                </a:lnTo>
                <a:cubicBezTo>
                  <a:pt x="392385" y="398785"/>
                  <a:pt x="386283" y="407268"/>
                  <a:pt x="377279" y="409649"/>
                </a:cubicBezTo>
                <a:lnTo>
                  <a:pt x="357783" y="414858"/>
                </a:lnTo>
                <a:cubicBezTo>
                  <a:pt x="348704" y="417314"/>
                  <a:pt x="339254" y="412998"/>
                  <a:pt x="335087" y="404589"/>
                </a:cubicBezTo>
                <a:lnTo>
                  <a:pt x="321246" y="376610"/>
                </a:lnTo>
                <a:cubicBezTo>
                  <a:pt x="313581" y="375568"/>
                  <a:pt x="306065" y="373484"/>
                  <a:pt x="298996" y="370582"/>
                </a:cubicBezTo>
                <a:lnTo>
                  <a:pt x="272951" y="387921"/>
                </a:lnTo>
                <a:cubicBezTo>
                  <a:pt x="265137" y="393129"/>
                  <a:pt x="254794" y="392088"/>
                  <a:pt x="248171" y="385465"/>
                </a:cubicBezTo>
                <a:lnTo>
                  <a:pt x="233883" y="371177"/>
                </a:lnTo>
                <a:cubicBezTo>
                  <a:pt x="227261" y="364554"/>
                  <a:pt x="226219" y="354211"/>
                  <a:pt x="231428" y="346397"/>
                </a:cubicBezTo>
                <a:lnTo>
                  <a:pt x="248766" y="320353"/>
                </a:lnTo>
                <a:cubicBezTo>
                  <a:pt x="247352" y="316855"/>
                  <a:pt x="246087" y="313209"/>
                  <a:pt x="245046" y="309414"/>
                </a:cubicBezTo>
                <a:cubicBezTo>
                  <a:pt x="244004" y="305619"/>
                  <a:pt x="243334" y="301823"/>
                  <a:pt x="242813" y="298103"/>
                </a:cubicBezTo>
                <a:lnTo>
                  <a:pt x="214759" y="284262"/>
                </a:lnTo>
                <a:cubicBezTo>
                  <a:pt x="206350" y="280095"/>
                  <a:pt x="202109" y="270570"/>
                  <a:pt x="204490" y="261565"/>
                </a:cubicBezTo>
                <a:lnTo>
                  <a:pt x="209699" y="242069"/>
                </a:lnTo>
                <a:cubicBezTo>
                  <a:pt x="212154" y="233065"/>
                  <a:pt x="220563" y="226963"/>
                  <a:pt x="229939" y="227558"/>
                </a:cubicBezTo>
                <a:lnTo>
                  <a:pt x="261119" y="229567"/>
                </a:lnTo>
                <a:cubicBezTo>
                  <a:pt x="265807" y="223540"/>
                  <a:pt x="271239" y="217959"/>
                  <a:pt x="277416" y="213196"/>
                </a:cubicBezTo>
                <a:lnTo>
                  <a:pt x="275406" y="182091"/>
                </a:lnTo>
                <a:cubicBezTo>
                  <a:pt x="274811" y="172715"/>
                  <a:pt x="280913" y="164232"/>
                  <a:pt x="289917" y="161851"/>
                </a:cubicBezTo>
                <a:lnTo>
                  <a:pt x="309414" y="156642"/>
                </a:lnTo>
                <a:close/>
                <a:moveTo>
                  <a:pt x="333673" y="253008"/>
                </a:moveTo>
                <a:cubicBezTo>
                  <a:pt x="315602" y="253028"/>
                  <a:pt x="300947" y="267716"/>
                  <a:pt x="300968" y="285787"/>
                </a:cubicBezTo>
                <a:cubicBezTo>
                  <a:pt x="300988" y="303858"/>
                  <a:pt x="315676" y="318513"/>
                  <a:pt x="333747" y="318492"/>
                </a:cubicBezTo>
                <a:cubicBezTo>
                  <a:pt x="351818" y="318472"/>
                  <a:pt x="366473" y="303784"/>
                  <a:pt x="366452" y="285713"/>
                </a:cubicBezTo>
                <a:cubicBezTo>
                  <a:pt x="366432" y="267642"/>
                  <a:pt x="351744" y="252987"/>
                  <a:pt x="333673" y="253008"/>
                </a:cubicBezTo>
                <a:close/>
                <a:moveTo>
                  <a:pt x="167357" y="-33858"/>
                </a:moveTo>
                <a:lnTo>
                  <a:pt x="186854" y="-28649"/>
                </a:lnTo>
                <a:cubicBezTo>
                  <a:pt x="195858" y="-26194"/>
                  <a:pt x="201960" y="-17711"/>
                  <a:pt x="201364" y="-8409"/>
                </a:cubicBezTo>
                <a:lnTo>
                  <a:pt x="199355" y="22696"/>
                </a:lnTo>
                <a:cubicBezTo>
                  <a:pt x="205532" y="27459"/>
                  <a:pt x="210964" y="32965"/>
                  <a:pt x="215652" y="39067"/>
                </a:cubicBezTo>
                <a:lnTo>
                  <a:pt x="246906" y="37058"/>
                </a:lnTo>
                <a:cubicBezTo>
                  <a:pt x="256208" y="36463"/>
                  <a:pt x="264691" y="42565"/>
                  <a:pt x="267146" y="51569"/>
                </a:cubicBezTo>
                <a:lnTo>
                  <a:pt x="272355" y="71065"/>
                </a:lnTo>
                <a:cubicBezTo>
                  <a:pt x="274737" y="80070"/>
                  <a:pt x="270495" y="89595"/>
                  <a:pt x="262086" y="93762"/>
                </a:cubicBezTo>
                <a:lnTo>
                  <a:pt x="234032" y="107603"/>
                </a:lnTo>
                <a:cubicBezTo>
                  <a:pt x="233511" y="111398"/>
                  <a:pt x="232767" y="115193"/>
                  <a:pt x="231800" y="118914"/>
                </a:cubicBezTo>
                <a:cubicBezTo>
                  <a:pt x="230832" y="122634"/>
                  <a:pt x="229493" y="126355"/>
                  <a:pt x="228079" y="129853"/>
                </a:cubicBezTo>
                <a:lnTo>
                  <a:pt x="245418" y="155897"/>
                </a:lnTo>
                <a:cubicBezTo>
                  <a:pt x="250627" y="163711"/>
                  <a:pt x="249585" y="174054"/>
                  <a:pt x="242962" y="180677"/>
                </a:cubicBezTo>
                <a:lnTo>
                  <a:pt x="228674" y="194965"/>
                </a:lnTo>
                <a:cubicBezTo>
                  <a:pt x="222052" y="201588"/>
                  <a:pt x="211708" y="202629"/>
                  <a:pt x="203895" y="197421"/>
                </a:cubicBezTo>
                <a:lnTo>
                  <a:pt x="177850" y="180082"/>
                </a:lnTo>
                <a:cubicBezTo>
                  <a:pt x="170780" y="182984"/>
                  <a:pt x="163264" y="185068"/>
                  <a:pt x="155600" y="186110"/>
                </a:cubicBezTo>
                <a:lnTo>
                  <a:pt x="141759" y="214089"/>
                </a:lnTo>
                <a:cubicBezTo>
                  <a:pt x="137592" y="222498"/>
                  <a:pt x="128067" y="226740"/>
                  <a:pt x="119063" y="224358"/>
                </a:cubicBezTo>
                <a:lnTo>
                  <a:pt x="99566" y="219149"/>
                </a:lnTo>
                <a:cubicBezTo>
                  <a:pt x="90488" y="216694"/>
                  <a:pt x="84460" y="208211"/>
                  <a:pt x="85055" y="198909"/>
                </a:cubicBezTo>
                <a:lnTo>
                  <a:pt x="87064" y="167729"/>
                </a:lnTo>
                <a:cubicBezTo>
                  <a:pt x="80888" y="162967"/>
                  <a:pt x="75456" y="157460"/>
                  <a:pt x="70768" y="151358"/>
                </a:cubicBezTo>
                <a:lnTo>
                  <a:pt x="39514" y="153367"/>
                </a:lnTo>
                <a:cubicBezTo>
                  <a:pt x="30212" y="153963"/>
                  <a:pt x="21729" y="147861"/>
                  <a:pt x="19273" y="138857"/>
                </a:cubicBezTo>
                <a:lnTo>
                  <a:pt x="14064" y="119360"/>
                </a:lnTo>
                <a:cubicBezTo>
                  <a:pt x="11683" y="110356"/>
                  <a:pt x="15925" y="100831"/>
                  <a:pt x="24333" y="96664"/>
                </a:cubicBezTo>
                <a:lnTo>
                  <a:pt x="52388" y="82823"/>
                </a:lnTo>
                <a:cubicBezTo>
                  <a:pt x="52908" y="79028"/>
                  <a:pt x="53653" y="75307"/>
                  <a:pt x="54620" y="71512"/>
                </a:cubicBezTo>
                <a:cubicBezTo>
                  <a:pt x="55662" y="67717"/>
                  <a:pt x="56852" y="64071"/>
                  <a:pt x="58341" y="60573"/>
                </a:cubicBezTo>
                <a:lnTo>
                  <a:pt x="41002" y="34603"/>
                </a:lnTo>
                <a:cubicBezTo>
                  <a:pt x="35793" y="26789"/>
                  <a:pt x="36835" y="16446"/>
                  <a:pt x="43458" y="9823"/>
                </a:cubicBezTo>
                <a:lnTo>
                  <a:pt x="57745" y="-4465"/>
                </a:lnTo>
                <a:cubicBezTo>
                  <a:pt x="64368" y="-11088"/>
                  <a:pt x="74712" y="-12129"/>
                  <a:pt x="82525" y="-6921"/>
                </a:cubicBezTo>
                <a:lnTo>
                  <a:pt x="108570" y="10418"/>
                </a:lnTo>
                <a:cubicBezTo>
                  <a:pt x="115639" y="7516"/>
                  <a:pt x="123155" y="5432"/>
                  <a:pt x="130820" y="4390"/>
                </a:cubicBezTo>
                <a:lnTo>
                  <a:pt x="144661" y="-23589"/>
                </a:lnTo>
                <a:cubicBezTo>
                  <a:pt x="148828" y="-31998"/>
                  <a:pt x="158279" y="-36240"/>
                  <a:pt x="167357" y="-33858"/>
                </a:cubicBezTo>
                <a:close/>
                <a:moveTo>
                  <a:pt x="143173" y="62508"/>
                </a:moveTo>
                <a:cubicBezTo>
                  <a:pt x="125102" y="62508"/>
                  <a:pt x="110430" y="77179"/>
                  <a:pt x="110430" y="95250"/>
                </a:cubicBezTo>
                <a:cubicBezTo>
                  <a:pt x="110430" y="113321"/>
                  <a:pt x="125102" y="127992"/>
                  <a:pt x="143173" y="127992"/>
                </a:cubicBezTo>
                <a:cubicBezTo>
                  <a:pt x="161244" y="127992"/>
                  <a:pt x="175915" y="113321"/>
                  <a:pt x="175915" y="95250"/>
                </a:cubicBezTo>
                <a:cubicBezTo>
                  <a:pt x="175915" y="77179"/>
                  <a:pt x="161244" y="62508"/>
                  <a:pt x="143173" y="62508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0" name="Text 18"/>
          <p:cNvSpPr/>
          <p:nvPr/>
        </p:nvSpPr>
        <p:spPr>
          <a:xfrm>
            <a:off x="3899297" y="7016750"/>
            <a:ext cx="24384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Акција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3905647" y="7473950"/>
            <a:ext cx="2425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Конкретни кораци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6680994" y="6280150"/>
            <a:ext cx="2730500" cy="2006600"/>
          </a:xfrm>
          <a:custGeom>
            <a:avLst/>
            <a:gdLst/>
            <a:ahLst/>
            <a:cxnLst/>
            <a:rect l="l" t="t" r="r" b="b"/>
            <a:pathLst>
              <a:path w="2730500" h="2006600">
                <a:moveTo>
                  <a:pt x="152401" y="0"/>
                </a:moveTo>
                <a:lnTo>
                  <a:pt x="2578099" y="0"/>
                </a:lnTo>
                <a:cubicBezTo>
                  <a:pt x="2662268" y="0"/>
                  <a:pt x="2730500" y="68232"/>
                  <a:pt x="2730500" y="152401"/>
                </a:cubicBezTo>
                <a:lnTo>
                  <a:pt x="2730500" y="1854199"/>
                </a:lnTo>
                <a:cubicBezTo>
                  <a:pt x="2730500" y="1938368"/>
                  <a:pt x="2662268" y="2006600"/>
                  <a:pt x="2578099" y="2006600"/>
                </a:cubicBezTo>
                <a:lnTo>
                  <a:pt x="152401" y="2006600"/>
                </a:lnTo>
                <a:cubicBezTo>
                  <a:pt x="68232" y="2006600"/>
                  <a:pt x="0" y="1938368"/>
                  <a:pt x="0" y="1854199"/>
                </a:cubicBezTo>
                <a:lnTo>
                  <a:pt x="0" y="152401"/>
                </a:lnTo>
                <a:cubicBezTo>
                  <a:pt x="0" y="68289"/>
                  <a:pt x="68289" y="0"/>
                  <a:pt x="152401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23" name="Shape 21"/>
          <p:cNvSpPr/>
          <p:nvPr/>
        </p:nvSpPr>
        <p:spPr>
          <a:xfrm>
            <a:off x="7855942" y="648335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47625" y="47625"/>
                </a:moveTo>
                <a:cubicBezTo>
                  <a:pt x="47625" y="34454"/>
                  <a:pt x="36984" y="23812"/>
                  <a:pt x="23812" y="23812"/>
                </a:cubicBezTo>
                <a:cubicBezTo>
                  <a:pt x="10641" y="23812"/>
                  <a:pt x="0" y="34454"/>
                  <a:pt x="0" y="47625"/>
                </a:cubicBezTo>
                <a:lnTo>
                  <a:pt x="0" y="297656"/>
                </a:lnTo>
                <a:cubicBezTo>
                  <a:pt x="0" y="330547"/>
                  <a:pt x="26640" y="357188"/>
                  <a:pt x="59531" y="357188"/>
                </a:cubicBezTo>
                <a:lnTo>
                  <a:pt x="357188" y="357188"/>
                </a:lnTo>
                <a:cubicBezTo>
                  <a:pt x="370359" y="357188"/>
                  <a:pt x="381000" y="346546"/>
                  <a:pt x="381000" y="333375"/>
                </a:cubicBezTo>
                <a:cubicBezTo>
                  <a:pt x="381000" y="320204"/>
                  <a:pt x="370359" y="309563"/>
                  <a:pt x="357188" y="309563"/>
                </a:cubicBezTo>
                <a:lnTo>
                  <a:pt x="59531" y="309563"/>
                </a:lnTo>
                <a:cubicBezTo>
                  <a:pt x="52983" y="309563"/>
                  <a:pt x="47625" y="304205"/>
                  <a:pt x="47625" y="297656"/>
                </a:cubicBezTo>
                <a:lnTo>
                  <a:pt x="47625" y="47625"/>
                </a:lnTo>
                <a:close/>
                <a:moveTo>
                  <a:pt x="350193" y="112068"/>
                </a:moveTo>
                <a:cubicBezTo>
                  <a:pt x="359494" y="102766"/>
                  <a:pt x="359494" y="87660"/>
                  <a:pt x="350193" y="78358"/>
                </a:cubicBezTo>
                <a:cubicBezTo>
                  <a:pt x="340891" y="69056"/>
                  <a:pt x="325785" y="69056"/>
                  <a:pt x="316483" y="78358"/>
                </a:cubicBezTo>
                <a:lnTo>
                  <a:pt x="238125" y="156790"/>
                </a:lnTo>
                <a:lnTo>
                  <a:pt x="195411" y="114151"/>
                </a:lnTo>
                <a:cubicBezTo>
                  <a:pt x="186110" y="104849"/>
                  <a:pt x="171004" y="104849"/>
                  <a:pt x="161702" y="114151"/>
                </a:cubicBezTo>
                <a:lnTo>
                  <a:pt x="90264" y="185589"/>
                </a:lnTo>
                <a:cubicBezTo>
                  <a:pt x="80963" y="194890"/>
                  <a:pt x="80963" y="209996"/>
                  <a:pt x="90264" y="219298"/>
                </a:cubicBezTo>
                <a:cubicBezTo>
                  <a:pt x="99566" y="228600"/>
                  <a:pt x="114672" y="228600"/>
                  <a:pt x="123974" y="219298"/>
                </a:cubicBezTo>
                <a:lnTo>
                  <a:pt x="178594" y="164678"/>
                </a:lnTo>
                <a:lnTo>
                  <a:pt x="221307" y="207392"/>
                </a:lnTo>
                <a:cubicBezTo>
                  <a:pt x="230609" y="216694"/>
                  <a:pt x="245715" y="216694"/>
                  <a:pt x="255017" y="207392"/>
                </a:cubicBezTo>
                <a:lnTo>
                  <a:pt x="350267" y="112142"/>
                </a:ln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24" name="Text 22"/>
          <p:cNvSpPr/>
          <p:nvPr/>
        </p:nvSpPr>
        <p:spPr>
          <a:xfrm>
            <a:off x="6827044" y="7016750"/>
            <a:ext cx="24384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Рефлексија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6833394" y="7473950"/>
            <a:ext cx="2425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Процена ефекта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10034191" y="2647950"/>
            <a:ext cx="5702300" cy="4025900"/>
          </a:xfrm>
          <a:custGeom>
            <a:avLst/>
            <a:gdLst/>
            <a:ahLst/>
            <a:cxnLst/>
            <a:rect l="l" t="t" r="r" b="b"/>
            <a:pathLst>
              <a:path w="5702300" h="4025900">
                <a:moveTo>
                  <a:pt x="203187" y="0"/>
                </a:moveTo>
                <a:lnTo>
                  <a:pt x="5499113" y="0"/>
                </a:lnTo>
                <a:cubicBezTo>
                  <a:pt x="5611330" y="0"/>
                  <a:pt x="5702300" y="90970"/>
                  <a:pt x="5702300" y="203187"/>
                </a:cubicBezTo>
                <a:lnTo>
                  <a:pt x="5702300" y="3822713"/>
                </a:lnTo>
                <a:cubicBezTo>
                  <a:pt x="5702300" y="3934930"/>
                  <a:pt x="5611330" y="4025900"/>
                  <a:pt x="5499113" y="4025900"/>
                </a:cubicBezTo>
                <a:lnTo>
                  <a:pt x="203187" y="4025900"/>
                </a:lnTo>
                <a:cubicBezTo>
                  <a:pt x="90970" y="4025900"/>
                  <a:pt x="0" y="3934930"/>
                  <a:pt x="0" y="3822713"/>
                </a:cubicBezTo>
                <a:lnTo>
                  <a:pt x="0" y="203187"/>
                </a:lnTo>
                <a:cubicBezTo>
                  <a:pt x="0" y="91045"/>
                  <a:pt x="91045" y="0"/>
                  <a:pt x="203187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10364391" y="3009900"/>
            <a:ext cx="342900" cy="304800"/>
          </a:xfrm>
          <a:custGeom>
            <a:avLst/>
            <a:gdLst/>
            <a:ahLst/>
            <a:cxnLst/>
            <a:rect l="l" t="t" r="r" b="b"/>
            <a:pathLst>
              <a:path w="342900" h="304800">
                <a:moveTo>
                  <a:pt x="184249" y="-11251"/>
                </a:moveTo>
                <a:cubicBezTo>
                  <a:pt x="181808" y="-16014"/>
                  <a:pt x="176867" y="-19050"/>
                  <a:pt x="171510" y="-19050"/>
                </a:cubicBezTo>
                <a:cubicBezTo>
                  <a:pt x="166152" y="-19050"/>
                  <a:pt x="161211" y="-16014"/>
                  <a:pt x="158770" y="-11251"/>
                </a:cubicBezTo>
                <a:lnTo>
                  <a:pt x="114955" y="74593"/>
                </a:lnTo>
                <a:lnTo>
                  <a:pt x="19764" y="89714"/>
                </a:lnTo>
                <a:cubicBezTo>
                  <a:pt x="14466" y="90547"/>
                  <a:pt x="10061" y="94298"/>
                  <a:pt x="8394" y="99417"/>
                </a:cubicBezTo>
                <a:cubicBezTo>
                  <a:pt x="6727" y="104537"/>
                  <a:pt x="8096" y="110133"/>
                  <a:pt x="11847" y="113943"/>
                </a:cubicBezTo>
                <a:lnTo>
                  <a:pt x="79950" y="182106"/>
                </a:lnTo>
                <a:lnTo>
                  <a:pt x="64949" y="277297"/>
                </a:lnTo>
                <a:cubicBezTo>
                  <a:pt x="64115" y="282595"/>
                  <a:pt x="66318" y="287953"/>
                  <a:pt x="70664" y="291108"/>
                </a:cubicBezTo>
                <a:cubicBezTo>
                  <a:pt x="75009" y="294263"/>
                  <a:pt x="80724" y="294739"/>
                  <a:pt x="85546" y="292298"/>
                </a:cubicBezTo>
                <a:lnTo>
                  <a:pt x="171510" y="248603"/>
                </a:lnTo>
                <a:lnTo>
                  <a:pt x="257413" y="292298"/>
                </a:lnTo>
                <a:cubicBezTo>
                  <a:pt x="262176" y="294739"/>
                  <a:pt x="267950" y="294263"/>
                  <a:pt x="272296" y="291108"/>
                </a:cubicBezTo>
                <a:cubicBezTo>
                  <a:pt x="276642" y="287953"/>
                  <a:pt x="278844" y="282654"/>
                  <a:pt x="278011" y="277297"/>
                </a:cubicBezTo>
                <a:lnTo>
                  <a:pt x="262950" y="182106"/>
                </a:lnTo>
                <a:lnTo>
                  <a:pt x="331053" y="113943"/>
                </a:lnTo>
                <a:cubicBezTo>
                  <a:pt x="334863" y="110133"/>
                  <a:pt x="336173" y="104537"/>
                  <a:pt x="334506" y="99417"/>
                </a:cubicBezTo>
                <a:cubicBezTo>
                  <a:pt x="332839" y="94298"/>
                  <a:pt x="328493" y="90547"/>
                  <a:pt x="323136" y="89714"/>
                </a:cubicBezTo>
                <a:lnTo>
                  <a:pt x="228005" y="74593"/>
                </a:lnTo>
                <a:lnTo>
                  <a:pt x="184249" y="-11251"/>
                </a:ln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8" name="Text 26"/>
          <p:cNvSpPr/>
          <p:nvPr/>
        </p:nvSpPr>
        <p:spPr>
          <a:xfrm>
            <a:off x="10726341" y="2959100"/>
            <a:ext cx="48514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Карактеристике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10370741" y="36195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101600" y="203200"/>
                </a:moveTo>
                <a:cubicBezTo>
                  <a:pt x="157675" y="203200"/>
                  <a:pt x="203200" y="157675"/>
                  <a:pt x="203200" y="101600"/>
                </a:cubicBezTo>
                <a:cubicBezTo>
                  <a:pt x="203200" y="45525"/>
                  <a:pt x="157675" y="0"/>
                  <a:pt x="101600" y="0"/>
                </a:cubicBezTo>
                <a:cubicBezTo>
                  <a:pt x="45525" y="0"/>
                  <a:pt x="0" y="45525"/>
                  <a:pt x="0" y="101600"/>
                </a:cubicBezTo>
                <a:cubicBezTo>
                  <a:pt x="0" y="157675"/>
                  <a:pt x="45525" y="203200"/>
                  <a:pt x="101600" y="203200"/>
                </a:cubicBezTo>
                <a:close/>
                <a:moveTo>
                  <a:pt x="135096" y="84415"/>
                </a:moveTo>
                <a:lnTo>
                  <a:pt x="103346" y="135215"/>
                </a:lnTo>
                <a:cubicBezTo>
                  <a:pt x="101679" y="137874"/>
                  <a:pt x="98822" y="139541"/>
                  <a:pt x="95687" y="139700"/>
                </a:cubicBezTo>
                <a:cubicBezTo>
                  <a:pt x="92551" y="139859"/>
                  <a:pt x="89535" y="138430"/>
                  <a:pt x="87670" y="135890"/>
                </a:cubicBezTo>
                <a:lnTo>
                  <a:pt x="68620" y="110490"/>
                </a:lnTo>
                <a:cubicBezTo>
                  <a:pt x="65445" y="106283"/>
                  <a:pt x="66318" y="100330"/>
                  <a:pt x="70525" y="97155"/>
                </a:cubicBezTo>
                <a:cubicBezTo>
                  <a:pt x="74732" y="93980"/>
                  <a:pt x="80685" y="94853"/>
                  <a:pt x="83860" y="99060"/>
                </a:cubicBezTo>
                <a:lnTo>
                  <a:pt x="94575" y="113348"/>
                </a:lnTo>
                <a:lnTo>
                  <a:pt x="118943" y="74335"/>
                </a:lnTo>
                <a:cubicBezTo>
                  <a:pt x="121722" y="69890"/>
                  <a:pt x="127595" y="68501"/>
                  <a:pt x="132080" y="71318"/>
                </a:cubicBezTo>
                <a:cubicBezTo>
                  <a:pt x="136565" y="74136"/>
                  <a:pt x="137914" y="79970"/>
                  <a:pt x="135096" y="84455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0" name="Text 28"/>
          <p:cNvSpPr/>
          <p:nvPr/>
        </p:nvSpPr>
        <p:spPr>
          <a:xfrm>
            <a:off x="10751741" y="3568700"/>
            <a:ext cx="20193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Проактиван приступ</a:t>
            </a: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10370741" y="40767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101600" y="203200"/>
                </a:moveTo>
                <a:cubicBezTo>
                  <a:pt x="157675" y="203200"/>
                  <a:pt x="203200" y="157675"/>
                  <a:pt x="203200" y="101600"/>
                </a:cubicBezTo>
                <a:cubicBezTo>
                  <a:pt x="203200" y="45525"/>
                  <a:pt x="157675" y="0"/>
                  <a:pt x="101600" y="0"/>
                </a:cubicBezTo>
                <a:cubicBezTo>
                  <a:pt x="45525" y="0"/>
                  <a:pt x="0" y="45525"/>
                  <a:pt x="0" y="101600"/>
                </a:cubicBezTo>
                <a:cubicBezTo>
                  <a:pt x="0" y="157675"/>
                  <a:pt x="45525" y="203200"/>
                  <a:pt x="101600" y="203200"/>
                </a:cubicBezTo>
                <a:close/>
                <a:moveTo>
                  <a:pt x="135096" y="84415"/>
                </a:moveTo>
                <a:lnTo>
                  <a:pt x="103346" y="135215"/>
                </a:lnTo>
                <a:cubicBezTo>
                  <a:pt x="101679" y="137874"/>
                  <a:pt x="98822" y="139541"/>
                  <a:pt x="95687" y="139700"/>
                </a:cubicBezTo>
                <a:cubicBezTo>
                  <a:pt x="92551" y="139859"/>
                  <a:pt x="89535" y="138430"/>
                  <a:pt x="87670" y="135890"/>
                </a:cubicBezTo>
                <a:lnTo>
                  <a:pt x="68620" y="110490"/>
                </a:lnTo>
                <a:cubicBezTo>
                  <a:pt x="65445" y="106283"/>
                  <a:pt x="66318" y="100330"/>
                  <a:pt x="70525" y="97155"/>
                </a:cubicBezTo>
                <a:cubicBezTo>
                  <a:pt x="74732" y="93980"/>
                  <a:pt x="80685" y="94853"/>
                  <a:pt x="83860" y="99060"/>
                </a:cubicBezTo>
                <a:lnTo>
                  <a:pt x="94575" y="113348"/>
                </a:lnTo>
                <a:lnTo>
                  <a:pt x="118943" y="74335"/>
                </a:lnTo>
                <a:cubicBezTo>
                  <a:pt x="121722" y="69890"/>
                  <a:pt x="127595" y="68501"/>
                  <a:pt x="132080" y="71318"/>
                </a:cubicBezTo>
                <a:cubicBezTo>
                  <a:pt x="136565" y="74136"/>
                  <a:pt x="137914" y="79970"/>
                  <a:pt x="135096" y="84455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2" name="Text 30"/>
          <p:cNvSpPr/>
          <p:nvPr/>
        </p:nvSpPr>
        <p:spPr>
          <a:xfrm>
            <a:off x="10751741" y="4025900"/>
            <a:ext cx="31496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Креативно решавање проблема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10370741" y="45339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101600" y="203200"/>
                </a:moveTo>
                <a:cubicBezTo>
                  <a:pt x="157675" y="203200"/>
                  <a:pt x="203200" y="157675"/>
                  <a:pt x="203200" y="101600"/>
                </a:cubicBezTo>
                <a:cubicBezTo>
                  <a:pt x="203200" y="45525"/>
                  <a:pt x="157675" y="0"/>
                  <a:pt x="101600" y="0"/>
                </a:cubicBezTo>
                <a:cubicBezTo>
                  <a:pt x="45525" y="0"/>
                  <a:pt x="0" y="45525"/>
                  <a:pt x="0" y="101600"/>
                </a:cubicBezTo>
                <a:cubicBezTo>
                  <a:pt x="0" y="157675"/>
                  <a:pt x="45525" y="203200"/>
                  <a:pt x="101600" y="203200"/>
                </a:cubicBezTo>
                <a:close/>
                <a:moveTo>
                  <a:pt x="135096" y="84415"/>
                </a:moveTo>
                <a:lnTo>
                  <a:pt x="103346" y="135215"/>
                </a:lnTo>
                <a:cubicBezTo>
                  <a:pt x="101679" y="137874"/>
                  <a:pt x="98822" y="139541"/>
                  <a:pt x="95687" y="139700"/>
                </a:cubicBezTo>
                <a:cubicBezTo>
                  <a:pt x="92551" y="139859"/>
                  <a:pt x="89535" y="138430"/>
                  <a:pt x="87670" y="135890"/>
                </a:cubicBezTo>
                <a:lnTo>
                  <a:pt x="68620" y="110490"/>
                </a:lnTo>
                <a:cubicBezTo>
                  <a:pt x="65445" y="106283"/>
                  <a:pt x="66318" y="100330"/>
                  <a:pt x="70525" y="97155"/>
                </a:cubicBezTo>
                <a:cubicBezTo>
                  <a:pt x="74732" y="93980"/>
                  <a:pt x="80685" y="94853"/>
                  <a:pt x="83860" y="99060"/>
                </a:cubicBezTo>
                <a:lnTo>
                  <a:pt x="94575" y="113348"/>
                </a:lnTo>
                <a:lnTo>
                  <a:pt x="118943" y="74335"/>
                </a:lnTo>
                <a:cubicBezTo>
                  <a:pt x="121722" y="69890"/>
                  <a:pt x="127595" y="68501"/>
                  <a:pt x="132080" y="71318"/>
                </a:cubicBezTo>
                <a:cubicBezTo>
                  <a:pt x="136565" y="74136"/>
                  <a:pt x="137914" y="79970"/>
                  <a:pt x="135096" y="84455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4" name="Text 32"/>
          <p:cNvSpPr/>
          <p:nvPr/>
        </p:nvSpPr>
        <p:spPr>
          <a:xfrm>
            <a:off x="10751741" y="4483100"/>
            <a:ext cx="2692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Праћење напретка ученика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10370741" y="49911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101600" y="203200"/>
                </a:moveTo>
                <a:cubicBezTo>
                  <a:pt x="157675" y="203200"/>
                  <a:pt x="203200" y="157675"/>
                  <a:pt x="203200" y="101600"/>
                </a:cubicBezTo>
                <a:cubicBezTo>
                  <a:pt x="203200" y="45525"/>
                  <a:pt x="157675" y="0"/>
                  <a:pt x="101600" y="0"/>
                </a:cubicBezTo>
                <a:cubicBezTo>
                  <a:pt x="45525" y="0"/>
                  <a:pt x="0" y="45525"/>
                  <a:pt x="0" y="101600"/>
                </a:cubicBezTo>
                <a:cubicBezTo>
                  <a:pt x="0" y="157675"/>
                  <a:pt x="45525" y="203200"/>
                  <a:pt x="101600" y="203200"/>
                </a:cubicBezTo>
                <a:close/>
                <a:moveTo>
                  <a:pt x="135096" y="84415"/>
                </a:moveTo>
                <a:lnTo>
                  <a:pt x="103346" y="135215"/>
                </a:lnTo>
                <a:cubicBezTo>
                  <a:pt x="101679" y="137874"/>
                  <a:pt x="98822" y="139541"/>
                  <a:pt x="95687" y="139700"/>
                </a:cubicBezTo>
                <a:cubicBezTo>
                  <a:pt x="92551" y="139859"/>
                  <a:pt x="89535" y="138430"/>
                  <a:pt x="87670" y="135890"/>
                </a:cubicBezTo>
                <a:lnTo>
                  <a:pt x="68620" y="110490"/>
                </a:lnTo>
                <a:cubicBezTo>
                  <a:pt x="65445" y="106283"/>
                  <a:pt x="66318" y="100330"/>
                  <a:pt x="70525" y="97155"/>
                </a:cubicBezTo>
                <a:cubicBezTo>
                  <a:pt x="74732" y="93980"/>
                  <a:pt x="80685" y="94853"/>
                  <a:pt x="83860" y="99060"/>
                </a:cubicBezTo>
                <a:lnTo>
                  <a:pt x="94575" y="113348"/>
                </a:lnTo>
                <a:lnTo>
                  <a:pt x="118943" y="74335"/>
                </a:lnTo>
                <a:cubicBezTo>
                  <a:pt x="121722" y="69890"/>
                  <a:pt x="127595" y="68501"/>
                  <a:pt x="132080" y="71318"/>
                </a:cubicBezTo>
                <a:cubicBezTo>
                  <a:pt x="136565" y="74136"/>
                  <a:pt x="137914" y="79970"/>
                  <a:pt x="135096" y="84455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6" name="Text 34"/>
          <p:cNvSpPr/>
          <p:nvPr/>
        </p:nvSpPr>
        <p:spPr>
          <a:xfrm>
            <a:off x="10751741" y="4940300"/>
            <a:ext cx="1917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Адаптација метода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10370741" y="5448300"/>
            <a:ext cx="203200" cy="203200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101600" y="203200"/>
                </a:moveTo>
                <a:cubicBezTo>
                  <a:pt x="157675" y="203200"/>
                  <a:pt x="203200" y="157675"/>
                  <a:pt x="203200" y="101600"/>
                </a:cubicBezTo>
                <a:cubicBezTo>
                  <a:pt x="203200" y="45525"/>
                  <a:pt x="157675" y="0"/>
                  <a:pt x="101600" y="0"/>
                </a:cubicBezTo>
                <a:cubicBezTo>
                  <a:pt x="45525" y="0"/>
                  <a:pt x="0" y="45525"/>
                  <a:pt x="0" y="101600"/>
                </a:cubicBezTo>
                <a:cubicBezTo>
                  <a:pt x="0" y="157675"/>
                  <a:pt x="45525" y="203200"/>
                  <a:pt x="101600" y="203200"/>
                </a:cubicBezTo>
                <a:close/>
                <a:moveTo>
                  <a:pt x="135096" y="84415"/>
                </a:moveTo>
                <a:lnTo>
                  <a:pt x="103346" y="135215"/>
                </a:lnTo>
                <a:cubicBezTo>
                  <a:pt x="101679" y="137874"/>
                  <a:pt x="98822" y="139541"/>
                  <a:pt x="95687" y="139700"/>
                </a:cubicBezTo>
                <a:cubicBezTo>
                  <a:pt x="92551" y="139859"/>
                  <a:pt x="89535" y="138430"/>
                  <a:pt x="87670" y="135890"/>
                </a:cubicBezTo>
                <a:lnTo>
                  <a:pt x="68620" y="110490"/>
                </a:lnTo>
                <a:cubicBezTo>
                  <a:pt x="65445" y="106283"/>
                  <a:pt x="66318" y="100330"/>
                  <a:pt x="70525" y="97155"/>
                </a:cubicBezTo>
                <a:cubicBezTo>
                  <a:pt x="74732" y="93980"/>
                  <a:pt x="80685" y="94853"/>
                  <a:pt x="83860" y="99060"/>
                </a:cubicBezTo>
                <a:lnTo>
                  <a:pt x="94575" y="113348"/>
                </a:lnTo>
                <a:lnTo>
                  <a:pt x="118943" y="74335"/>
                </a:lnTo>
                <a:cubicBezTo>
                  <a:pt x="121722" y="69890"/>
                  <a:pt x="127595" y="68501"/>
                  <a:pt x="132080" y="71318"/>
                </a:cubicBezTo>
                <a:cubicBezTo>
                  <a:pt x="136565" y="74136"/>
                  <a:pt x="137914" y="79970"/>
                  <a:pt x="135096" y="84455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8" name="Text 36"/>
          <p:cNvSpPr/>
          <p:nvPr/>
        </p:nvSpPr>
        <p:spPr>
          <a:xfrm>
            <a:off x="10751741" y="5397500"/>
            <a:ext cx="26035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</a:t>
            </a:r>
            <a:r>
              <a:rPr lang="sr-Cyrl-RS" sz="160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радња</a:t>
            </a:r>
            <a:r>
              <a:rPr lang="en-US" sz="160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са колегама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10034191" y="6940550"/>
            <a:ext cx="5702300" cy="1689100"/>
          </a:xfrm>
          <a:custGeom>
            <a:avLst/>
            <a:gdLst/>
            <a:ahLst/>
            <a:cxnLst/>
            <a:rect l="l" t="t" r="r" b="b"/>
            <a:pathLst>
              <a:path w="5702300" h="1689100">
                <a:moveTo>
                  <a:pt x="152407" y="0"/>
                </a:moveTo>
                <a:lnTo>
                  <a:pt x="5549893" y="0"/>
                </a:lnTo>
                <a:cubicBezTo>
                  <a:pt x="5634065" y="0"/>
                  <a:pt x="5702300" y="68235"/>
                  <a:pt x="5702300" y="152407"/>
                </a:cubicBezTo>
                <a:lnTo>
                  <a:pt x="5702300" y="1536693"/>
                </a:lnTo>
                <a:cubicBezTo>
                  <a:pt x="5702300" y="1620865"/>
                  <a:pt x="5634065" y="1689100"/>
                  <a:pt x="5549893" y="1689100"/>
                </a:cubicBezTo>
                <a:lnTo>
                  <a:pt x="152407" y="1689100"/>
                </a:lnTo>
                <a:cubicBezTo>
                  <a:pt x="68235" y="1689100"/>
                  <a:pt x="0" y="1620865"/>
                  <a:pt x="0" y="1536693"/>
                </a:cubicBezTo>
                <a:lnTo>
                  <a:pt x="0" y="152407"/>
                </a:lnTo>
                <a:cubicBezTo>
                  <a:pt x="0" y="68292"/>
                  <a:pt x="68292" y="0"/>
                  <a:pt x="152407" y="0"/>
                </a:cubicBezTo>
                <a:close/>
              </a:path>
            </a:pathLst>
          </a:custGeom>
          <a:solidFill>
            <a:srgbClr val="F59E0B">
              <a:alpha val="30196"/>
            </a:srgbClr>
          </a:solidFill>
          <a:ln w="12700">
            <a:solidFill>
              <a:srgbClr val="F59E0B">
                <a:alpha val="50196"/>
              </a:srgbClr>
            </a:solidFill>
            <a:prstDash val="solid"/>
          </a:ln>
        </p:spPr>
      </p:sp>
      <p:sp>
        <p:nvSpPr>
          <p:cNvPr id="40" name="Shape 38"/>
          <p:cNvSpPr/>
          <p:nvPr/>
        </p:nvSpPr>
        <p:spPr>
          <a:xfrm>
            <a:off x="10332641" y="72263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85904" y="0"/>
                </a:moveTo>
                <a:lnTo>
                  <a:pt x="219254" y="0"/>
                </a:lnTo>
                <a:cubicBezTo>
                  <a:pt x="235029" y="0"/>
                  <a:pt x="247888" y="12978"/>
                  <a:pt x="247293" y="28694"/>
                </a:cubicBezTo>
                <a:cubicBezTo>
                  <a:pt x="247174" y="31849"/>
                  <a:pt x="247055" y="35004"/>
                  <a:pt x="246876" y="38100"/>
                </a:cubicBezTo>
                <a:lnTo>
                  <a:pt x="276404" y="38100"/>
                </a:lnTo>
                <a:cubicBezTo>
                  <a:pt x="291941" y="38100"/>
                  <a:pt x="305633" y="50959"/>
                  <a:pt x="304443" y="67747"/>
                </a:cubicBezTo>
                <a:cubicBezTo>
                  <a:pt x="299978" y="129480"/>
                  <a:pt x="268426" y="163413"/>
                  <a:pt x="234196" y="181154"/>
                </a:cubicBezTo>
                <a:cubicBezTo>
                  <a:pt x="224790" y="186035"/>
                  <a:pt x="215205" y="189667"/>
                  <a:pt x="206097" y="192345"/>
                </a:cubicBezTo>
                <a:cubicBezTo>
                  <a:pt x="194072" y="209371"/>
                  <a:pt x="181570" y="218361"/>
                  <a:pt x="171629" y="223183"/>
                </a:cubicBezTo>
                <a:lnTo>
                  <a:pt x="171629" y="266700"/>
                </a:lnTo>
                <a:lnTo>
                  <a:pt x="209729" y="266700"/>
                </a:lnTo>
                <a:cubicBezTo>
                  <a:pt x="220266" y="266700"/>
                  <a:pt x="228779" y="275213"/>
                  <a:pt x="228779" y="285750"/>
                </a:cubicBezTo>
                <a:cubicBezTo>
                  <a:pt x="228779" y="296287"/>
                  <a:pt x="220266" y="304800"/>
                  <a:pt x="209729" y="304800"/>
                </a:cubicBezTo>
                <a:lnTo>
                  <a:pt x="95429" y="304800"/>
                </a:lnTo>
                <a:cubicBezTo>
                  <a:pt x="84892" y="304800"/>
                  <a:pt x="76379" y="296287"/>
                  <a:pt x="76379" y="285750"/>
                </a:cubicBezTo>
                <a:cubicBezTo>
                  <a:pt x="76379" y="275213"/>
                  <a:pt x="84892" y="266700"/>
                  <a:pt x="95429" y="266700"/>
                </a:cubicBezTo>
                <a:lnTo>
                  <a:pt x="133529" y="266700"/>
                </a:lnTo>
                <a:lnTo>
                  <a:pt x="133529" y="223183"/>
                </a:lnTo>
                <a:cubicBezTo>
                  <a:pt x="124004" y="218599"/>
                  <a:pt x="112157" y="210086"/>
                  <a:pt x="100608" y="194429"/>
                </a:cubicBezTo>
                <a:cubicBezTo>
                  <a:pt x="89654" y="191572"/>
                  <a:pt x="77748" y="187226"/>
                  <a:pt x="66139" y="180677"/>
                </a:cubicBezTo>
                <a:cubicBezTo>
                  <a:pt x="33933" y="162639"/>
                  <a:pt x="4882" y="128647"/>
                  <a:pt x="714" y="67627"/>
                </a:cubicBezTo>
                <a:cubicBezTo>
                  <a:pt x="-417" y="50899"/>
                  <a:pt x="13216" y="38040"/>
                  <a:pt x="28754" y="38040"/>
                </a:cubicBezTo>
                <a:lnTo>
                  <a:pt x="58281" y="38040"/>
                </a:lnTo>
                <a:cubicBezTo>
                  <a:pt x="58103" y="34945"/>
                  <a:pt x="57983" y="31849"/>
                  <a:pt x="57864" y="28635"/>
                </a:cubicBezTo>
                <a:cubicBezTo>
                  <a:pt x="57269" y="12859"/>
                  <a:pt x="70128" y="-60"/>
                  <a:pt x="85904" y="-60"/>
                </a:cubicBezTo>
                <a:close/>
                <a:moveTo>
                  <a:pt x="60424" y="66675"/>
                </a:moveTo>
                <a:lnTo>
                  <a:pt x="29230" y="66675"/>
                </a:lnTo>
                <a:cubicBezTo>
                  <a:pt x="32921" y="117098"/>
                  <a:pt x="56078" y="142339"/>
                  <a:pt x="79950" y="155734"/>
                </a:cubicBezTo>
                <a:cubicBezTo>
                  <a:pt x="71378" y="133529"/>
                  <a:pt x="64294" y="104537"/>
                  <a:pt x="60424" y="66675"/>
                </a:cubicBezTo>
                <a:close/>
                <a:moveTo>
                  <a:pt x="226219" y="152876"/>
                </a:moveTo>
                <a:cubicBezTo>
                  <a:pt x="250329" y="138708"/>
                  <a:pt x="272117" y="113526"/>
                  <a:pt x="275808" y="66675"/>
                </a:cubicBezTo>
                <a:lnTo>
                  <a:pt x="244673" y="66675"/>
                </a:lnTo>
                <a:cubicBezTo>
                  <a:pt x="240983" y="102930"/>
                  <a:pt x="234315" y="131088"/>
                  <a:pt x="226219" y="152876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1" name="Text 39"/>
          <p:cNvSpPr/>
          <p:nvPr/>
        </p:nvSpPr>
        <p:spPr>
          <a:xfrm>
            <a:off x="10827941" y="7200900"/>
            <a:ext cx="30734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Важност</a:t>
            </a: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sr-Cyrl-R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мотивације</a:t>
            </a:r>
            <a:endParaRPr lang="en-US" sz="1600" dirty="0"/>
          </a:p>
        </p:txBody>
      </p:sp>
      <p:sp>
        <p:nvSpPr>
          <p:cNvPr id="42" name="Text 40"/>
          <p:cNvSpPr/>
          <p:nvPr/>
        </p:nvSpPr>
        <p:spPr>
          <a:xfrm>
            <a:off x="10294541" y="7708900"/>
            <a:ext cx="52832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Наставници са </a:t>
            </a:r>
            <a:r>
              <a:rPr lang="en-US" sz="1600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високом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мотивацијом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имају </a:t>
            </a:r>
            <a:r>
              <a:rPr lang="en-US" sz="1600" b="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већи утицај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на учење ученика и </a:t>
            </a:r>
            <a:r>
              <a:rPr lang="en-US" sz="1600" b="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мање стреса</a:t>
            </a:r>
            <a:r>
              <a:rPr lang="en-US" sz="16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у послу!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72558" y="472558"/>
            <a:ext cx="2634512" cy="472558"/>
          </a:xfrm>
          <a:custGeom>
            <a:avLst/>
            <a:gdLst/>
            <a:ahLst/>
            <a:cxnLst/>
            <a:rect l="l" t="t" r="r" b="b"/>
            <a:pathLst>
              <a:path w="2634512" h="472558">
                <a:moveTo>
                  <a:pt x="236279" y="0"/>
                </a:moveTo>
                <a:lnTo>
                  <a:pt x="2398233" y="0"/>
                </a:lnTo>
                <a:cubicBezTo>
                  <a:pt x="2528726" y="0"/>
                  <a:pt x="2634512" y="105786"/>
                  <a:pt x="2634512" y="236279"/>
                </a:cubicBezTo>
                <a:lnTo>
                  <a:pt x="2634512" y="236279"/>
                </a:lnTo>
                <a:cubicBezTo>
                  <a:pt x="2634512" y="366772"/>
                  <a:pt x="2528726" y="472558"/>
                  <a:pt x="2398233" y="472558"/>
                </a:cubicBezTo>
                <a:lnTo>
                  <a:pt x="236279" y="472558"/>
                </a:lnTo>
                <a:cubicBezTo>
                  <a:pt x="105786" y="472558"/>
                  <a:pt x="0" y="366772"/>
                  <a:pt x="0" y="236279"/>
                </a:cubicBezTo>
                <a:lnTo>
                  <a:pt x="0" y="236279"/>
                </a:lnTo>
                <a:cubicBezTo>
                  <a:pt x="0" y="105786"/>
                  <a:pt x="105786" y="0"/>
                  <a:pt x="236279" y="0"/>
                </a:cubicBezTo>
                <a:close/>
              </a:path>
            </a:pathLst>
          </a:custGeom>
          <a:solidFill>
            <a:srgbClr val="F59E0B">
              <a:alpha val="10196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661581" y="614326"/>
            <a:ext cx="236279" cy="189023"/>
          </a:xfrm>
          <a:custGeom>
            <a:avLst/>
            <a:gdLst/>
            <a:ahLst/>
            <a:cxnLst/>
            <a:rect l="l" t="t" r="r" b="b"/>
            <a:pathLst>
              <a:path w="236279" h="189023">
                <a:moveTo>
                  <a:pt x="23628" y="35442"/>
                </a:moveTo>
                <a:cubicBezTo>
                  <a:pt x="23628" y="22410"/>
                  <a:pt x="34224" y="11814"/>
                  <a:pt x="47256" y="11814"/>
                </a:cubicBezTo>
                <a:lnTo>
                  <a:pt x="189023" y="11814"/>
                </a:lnTo>
                <a:cubicBezTo>
                  <a:pt x="202056" y="11814"/>
                  <a:pt x="212651" y="22410"/>
                  <a:pt x="212651" y="35442"/>
                </a:cubicBezTo>
                <a:lnTo>
                  <a:pt x="212651" y="124047"/>
                </a:lnTo>
                <a:lnTo>
                  <a:pt x="189023" y="124047"/>
                </a:lnTo>
                <a:lnTo>
                  <a:pt x="189023" y="35442"/>
                </a:lnTo>
                <a:lnTo>
                  <a:pt x="47256" y="35442"/>
                </a:lnTo>
                <a:lnTo>
                  <a:pt x="47256" y="124047"/>
                </a:lnTo>
                <a:lnTo>
                  <a:pt x="23628" y="124047"/>
                </a:lnTo>
                <a:lnTo>
                  <a:pt x="23628" y="35442"/>
                </a:lnTo>
                <a:close/>
                <a:moveTo>
                  <a:pt x="0" y="148856"/>
                </a:moveTo>
                <a:cubicBezTo>
                  <a:pt x="0" y="144942"/>
                  <a:pt x="3175" y="141767"/>
                  <a:pt x="7088" y="141767"/>
                </a:cubicBezTo>
                <a:lnTo>
                  <a:pt x="229191" y="141767"/>
                </a:lnTo>
                <a:cubicBezTo>
                  <a:pt x="233104" y="141767"/>
                  <a:pt x="236279" y="144942"/>
                  <a:pt x="236279" y="148856"/>
                </a:cubicBezTo>
                <a:cubicBezTo>
                  <a:pt x="236279" y="164509"/>
                  <a:pt x="223579" y="177209"/>
                  <a:pt x="207926" y="177209"/>
                </a:cubicBezTo>
                <a:lnTo>
                  <a:pt x="28353" y="177209"/>
                </a:lnTo>
                <a:cubicBezTo>
                  <a:pt x="12700" y="177209"/>
                  <a:pt x="0" y="164509"/>
                  <a:pt x="0" y="148856"/>
                </a:cubicBezTo>
                <a:close/>
                <a:moveTo>
                  <a:pt x="103741" y="77160"/>
                </a:moveTo>
                <a:lnTo>
                  <a:pt x="92297" y="88605"/>
                </a:lnTo>
                <a:lnTo>
                  <a:pt x="103741" y="100049"/>
                </a:lnTo>
                <a:cubicBezTo>
                  <a:pt x="107212" y="103520"/>
                  <a:pt x="107212" y="109131"/>
                  <a:pt x="103741" y="112565"/>
                </a:cubicBezTo>
                <a:cubicBezTo>
                  <a:pt x="100271" y="115998"/>
                  <a:pt x="94659" y="116035"/>
                  <a:pt x="91226" y="112565"/>
                </a:cubicBezTo>
                <a:lnTo>
                  <a:pt x="73505" y="94844"/>
                </a:lnTo>
                <a:cubicBezTo>
                  <a:pt x="70035" y="91374"/>
                  <a:pt x="70035" y="85762"/>
                  <a:pt x="73505" y="82328"/>
                </a:cubicBezTo>
                <a:lnTo>
                  <a:pt x="91226" y="64608"/>
                </a:lnTo>
                <a:cubicBezTo>
                  <a:pt x="94696" y="61137"/>
                  <a:pt x="100308" y="61137"/>
                  <a:pt x="103741" y="64608"/>
                </a:cubicBezTo>
                <a:cubicBezTo>
                  <a:pt x="107175" y="68078"/>
                  <a:pt x="107212" y="73690"/>
                  <a:pt x="103741" y="77123"/>
                </a:cubicBezTo>
                <a:close/>
                <a:moveTo>
                  <a:pt x="145090" y="64608"/>
                </a:moveTo>
                <a:lnTo>
                  <a:pt x="162811" y="82328"/>
                </a:lnTo>
                <a:cubicBezTo>
                  <a:pt x="166281" y="85799"/>
                  <a:pt x="166281" y="91410"/>
                  <a:pt x="162811" y="94844"/>
                </a:cubicBezTo>
                <a:lnTo>
                  <a:pt x="145090" y="112565"/>
                </a:lnTo>
                <a:cubicBezTo>
                  <a:pt x="141620" y="116035"/>
                  <a:pt x="136008" y="116035"/>
                  <a:pt x="132575" y="112565"/>
                </a:cubicBezTo>
                <a:cubicBezTo>
                  <a:pt x="129141" y="109094"/>
                  <a:pt x="129104" y="103483"/>
                  <a:pt x="132575" y="100049"/>
                </a:cubicBezTo>
                <a:lnTo>
                  <a:pt x="144019" y="88605"/>
                </a:lnTo>
                <a:lnTo>
                  <a:pt x="132575" y="77160"/>
                </a:lnTo>
                <a:cubicBezTo>
                  <a:pt x="129104" y="73690"/>
                  <a:pt x="129104" y="68078"/>
                  <a:pt x="132575" y="64644"/>
                </a:cubicBezTo>
                <a:cubicBezTo>
                  <a:pt x="136045" y="61211"/>
                  <a:pt x="141657" y="61174"/>
                  <a:pt x="145090" y="64644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" name="Text 2"/>
          <p:cNvSpPr/>
          <p:nvPr/>
        </p:nvSpPr>
        <p:spPr>
          <a:xfrm>
            <a:off x="992372" y="567070"/>
            <a:ext cx="2020186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b="1" kern="0" spc="74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ДИГИТАЛНО ДОБА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472558" y="1086884"/>
            <a:ext cx="15594419" cy="7088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465" b="1" dirty="0" err="1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Дигитална</a:t>
            </a:r>
            <a:r>
              <a:rPr lang="en-US" sz="4465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en-US" sz="4465" b="1" dirty="0" err="1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писменост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472558" y="1890233"/>
            <a:ext cx="15429023" cy="3307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60" dirty="0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Шест области дигиталних компетенција за наставнике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472558" y="2480930"/>
            <a:ext cx="4950047" cy="2244651"/>
          </a:xfrm>
          <a:custGeom>
            <a:avLst/>
            <a:gdLst/>
            <a:ahLst/>
            <a:cxnLst/>
            <a:rect l="l" t="t" r="r" b="b"/>
            <a:pathLst>
              <a:path w="4950047" h="2244651">
                <a:moveTo>
                  <a:pt x="47256" y="0"/>
                </a:moveTo>
                <a:lnTo>
                  <a:pt x="4902791" y="0"/>
                </a:lnTo>
                <a:cubicBezTo>
                  <a:pt x="4928889" y="0"/>
                  <a:pt x="4950047" y="21157"/>
                  <a:pt x="4950047" y="47256"/>
                </a:cubicBezTo>
                <a:lnTo>
                  <a:pt x="4950047" y="2055629"/>
                </a:lnTo>
                <a:cubicBezTo>
                  <a:pt x="4950047" y="2160023"/>
                  <a:pt x="4865418" y="2244651"/>
                  <a:pt x="4761024" y="2244651"/>
                </a:cubicBezTo>
                <a:lnTo>
                  <a:pt x="189022" y="2244651"/>
                </a:lnTo>
                <a:cubicBezTo>
                  <a:pt x="84628" y="2244651"/>
                  <a:pt x="0" y="2160023"/>
                  <a:pt x="0" y="2055629"/>
                </a:cubicBezTo>
                <a:lnTo>
                  <a:pt x="0" y="47256"/>
                </a:lnTo>
                <a:cubicBezTo>
                  <a:pt x="0" y="21157"/>
                  <a:pt x="21157" y="0"/>
                  <a:pt x="47256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77209" dist="11814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472558" y="2480930"/>
            <a:ext cx="4950047" cy="47256"/>
          </a:xfrm>
          <a:custGeom>
            <a:avLst/>
            <a:gdLst/>
            <a:ahLst/>
            <a:cxnLst/>
            <a:rect l="l" t="t" r="r" b="b"/>
            <a:pathLst>
              <a:path w="4950047" h="47256">
                <a:moveTo>
                  <a:pt x="47256" y="0"/>
                </a:moveTo>
                <a:lnTo>
                  <a:pt x="4902791" y="0"/>
                </a:lnTo>
                <a:cubicBezTo>
                  <a:pt x="4928889" y="0"/>
                  <a:pt x="4950047" y="21157"/>
                  <a:pt x="4950047" y="47256"/>
                </a:cubicBezTo>
                <a:lnTo>
                  <a:pt x="4950047" y="47256"/>
                </a:lnTo>
                <a:lnTo>
                  <a:pt x="0" y="47256"/>
                </a:lnTo>
                <a:lnTo>
                  <a:pt x="0" y="47256"/>
                </a:lnTo>
                <a:cubicBezTo>
                  <a:pt x="0" y="21157"/>
                  <a:pt x="21157" y="0"/>
                  <a:pt x="47256" y="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9" name="Shape 7"/>
          <p:cNvSpPr/>
          <p:nvPr/>
        </p:nvSpPr>
        <p:spPr>
          <a:xfrm>
            <a:off x="708837" y="2740837"/>
            <a:ext cx="567070" cy="567070"/>
          </a:xfrm>
          <a:custGeom>
            <a:avLst/>
            <a:gdLst/>
            <a:ahLst/>
            <a:cxnLst/>
            <a:rect l="l" t="t" r="r" b="b"/>
            <a:pathLst>
              <a:path w="567070" h="567070">
                <a:moveTo>
                  <a:pt x="141767" y="0"/>
                </a:moveTo>
                <a:lnTo>
                  <a:pt x="425302" y="0"/>
                </a:lnTo>
                <a:cubicBezTo>
                  <a:pt x="503546" y="0"/>
                  <a:pt x="567070" y="63524"/>
                  <a:pt x="567070" y="141767"/>
                </a:cubicBezTo>
                <a:lnTo>
                  <a:pt x="567070" y="425302"/>
                </a:lnTo>
                <a:cubicBezTo>
                  <a:pt x="567070" y="503546"/>
                  <a:pt x="503546" y="567070"/>
                  <a:pt x="425302" y="567070"/>
                </a:cubicBezTo>
                <a:lnTo>
                  <a:pt x="141767" y="567070"/>
                </a:lnTo>
                <a:cubicBezTo>
                  <a:pt x="63524" y="567070"/>
                  <a:pt x="0" y="503546"/>
                  <a:pt x="0" y="425302"/>
                </a:cubicBezTo>
                <a:lnTo>
                  <a:pt x="0" y="141767"/>
                </a:lnTo>
                <a:cubicBezTo>
                  <a:pt x="0" y="63524"/>
                  <a:pt x="63524" y="0"/>
                  <a:pt x="141767" y="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10" name="Shape 8"/>
          <p:cNvSpPr/>
          <p:nvPr/>
        </p:nvSpPr>
        <p:spPr>
          <a:xfrm>
            <a:off x="874233" y="2906233"/>
            <a:ext cx="236279" cy="236279"/>
          </a:xfrm>
          <a:custGeom>
            <a:avLst/>
            <a:gdLst/>
            <a:ahLst/>
            <a:cxnLst/>
            <a:rect l="l" t="t" r="r" b="b"/>
            <a:pathLst>
              <a:path w="236279" h="236279">
                <a:moveTo>
                  <a:pt x="191977" y="95988"/>
                </a:moveTo>
                <a:cubicBezTo>
                  <a:pt x="191977" y="117170"/>
                  <a:pt x="185101" y="136737"/>
                  <a:pt x="173517" y="152612"/>
                </a:cubicBezTo>
                <a:lnTo>
                  <a:pt x="231941" y="211082"/>
                </a:lnTo>
                <a:cubicBezTo>
                  <a:pt x="237710" y="216851"/>
                  <a:pt x="237710" y="226219"/>
                  <a:pt x="231941" y="231987"/>
                </a:cubicBezTo>
                <a:cubicBezTo>
                  <a:pt x="226173" y="237756"/>
                  <a:pt x="216805" y="237756"/>
                  <a:pt x="211036" y="231987"/>
                </a:cubicBezTo>
                <a:lnTo>
                  <a:pt x="152612" y="173517"/>
                </a:lnTo>
                <a:cubicBezTo>
                  <a:pt x="136737" y="185101"/>
                  <a:pt x="117170" y="191977"/>
                  <a:pt x="95988" y="191977"/>
                </a:cubicBezTo>
                <a:cubicBezTo>
                  <a:pt x="42964" y="191977"/>
                  <a:pt x="0" y="149013"/>
                  <a:pt x="0" y="95988"/>
                </a:cubicBezTo>
                <a:cubicBezTo>
                  <a:pt x="0" y="42964"/>
                  <a:pt x="42964" y="0"/>
                  <a:pt x="95988" y="0"/>
                </a:cubicBezTo>
                <a:cubicBezTo>
                  <a:pt x="149013" y="0"/>
                  <a:pt x="191977" y="42964"/>
                  <a:pt x="191977" y="95988"/>
                </a:cubicBezTo>
                <a:close/>
                <a:moveTo>
                  <a:pt x="95988" y="162442"/>
                </a:moveTo>
                <a:cubicBezTo>
                  <a:pt x="132665" y="162442"/>
                  <a:pt x="162442" y="132665"/>
                  <a:pt x="162442" y="95988"/>
                </a:cubicBezTo>
                <a:cubicBezTo>
                  <a:pt x="162442" y="59312"/>
                  <a:pt x="132665" y="29535"/>
                  <a:pt x="95988" y="29535"/>
                </a:cubicBezTo>
                <a:cubicBezTo>
                  <a:pt x="59312" y="29535"/>
                  <a:pt x="29535" y="59312"/>
                  <a:pt x="29535" y="95988"/>
                </a:cubicBezTo>
                <a:cubicBezTo>
                  <a:pt x="29535" y="132665"/>
                  <a:pt x="59312" y="162442"/>
                  <a:pt x="95988" y="162442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1" name="Text 9"/>
          <p:cNvSpPr/>
          <p:nvPr/>
        </p:nvSpPr>
        <p:spPr>
          <a:xfrm>
            <a:off x="1417674" y="2858977"/>
            <a:ext cx="2575442" cy="3307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74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Информације и подаци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726558" y="3544186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13" name="Text 11"/>
          <p:cNvSpPr/>
          <p:nvPr/>
        </p:nvSpPr>
        <p:spPr>
          <a:xfrm>
            <a:off x="980558" y="3449674"/>
            <a:ext cx="2327349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Ефикасно претраживање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726558" y="3922233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15" name="Text 13"/>
          <p:cNvSpPr/>
          <p:nvPr/>
        </p:nvSpPr>
        <p:spPr>
          <a:xfrm>
            <a:off x="980558" y="3827721"/>
            <a:ext cx="2587256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Критичка евалуација извора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726558" y="4300279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17" name="Text 15"/>
          <p:cNvSpPr/>
          <p:nvPr/>
        </p:nvSpPr>
        <p:spPr>
          <a:xfrm>
            <a:off x="980558" y="4205767"/>
            <a:ext cx="2091070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Управљање подацима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5654823" y="2480930"/>
            <a:ext cx="4950047" cy="2244651"/>
          </a:xfrm>
          <a:custGeom>
            <a:avLst/>
            <a:gdLst/>
            <a:ahLst/>
            <a:cxnLst/>
            <a:rect l="l" t="t" r="r" b="b"/>
            <a:pathLst>
              <a:path w="4950047" h="2244651">
                <a:moveTo>
                  <a:pt x="47256" y="0"/>
                </a:moveTo>
                <a:lnTo>
                  <a:pt x="4902791" y="0"/>
                </a:lnTo>
                <a:cubicBezTo>
                  <a:pt x="4928889" y="0"/>
                  <a:pt x="4950047" y="21157"/>
                  <a:pt x="4950047" y="47256"/>
                </a:cubicBezTo>
                <a:lnTo>
                  <a:pt x="4950047" y="2055629"/>
                </a:lnTo>
                <a:cubicBezTo>
                  <a:pt x="4950047" y="2160023"/>
                  <a:pt x="4865418" y="2244651"/>
                  <a:pt x="4761024" y="2244651"/>
                </a:cubicBezTo>
                <a:lnTo>
                  <a:pt x="189022" y="2244651"/>
                </a:lnTo>
                <a:cubicBezTo>
                  <a:pt x="84628" y="2244651"/>
                  <a:pt x="0" y="2160023"/>
                  <a:pt x="0" y="2055629"/>
                </a:cubicBezTo>
                <a:lnTo>
                  <a:pt x="0" y="47256"/>
                </a:lnTo>
                <a:cubicBezTo>
                  <a:pt x="0" y="21157"/>
                  <a:pt x="21157" y="0"/>
                  <a:pt x="47256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77209" dist="11814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654823" y="2480930"/>
            <a:ext cx="4950047" cy="47256"/>
          </a:xfrm>
          <a:custGeom>
            <a:avLst/>
            <a:gdLst/>
            <a:ahLst/>
            <a:cxnLst/>
            <a:rect l="l" t="t" r="r" b="b"/>
            <a:pathLst>
              <a:path w="4950047" h="47256">
                <a:moveTo>
                  <a:pt x="47256" y="0"/>
                </a:moveTo>
                <a:lnTo>
                  <a:pt x="4902791" y="0"/>
                </a:lnTo>
                <a:cubicBezTo>
                  <a:pt x="4928889" y="0"/>
                  <a:pt x="4950047" y="21157"/>
                  <a:pt x="4950047" y="47256"/>
                </a:cubicBezTo>
                <a:lnTo>
                  <a:pt x="4950047" y="47256"/>
                </a:lnTo>
                <a:lnTo>
                  <a:pt x="0" y="47256"/>
                </a:lnTo>
                <a:lnTo>
                  <a:pt x="0" y="47256"/>
                </a:lnTo>
                <a:cubicBezTo>
                  <a:pt x="0" y="21157"/>
                  <a:pt x="21157" y="0"/>
                  <a:pt x="47256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0" name="Shape 18"/>
          <p:cNvSpPr/>
          <p:nvPr/>
        </p:nvSpPr>
        <p:spPr>
          <a:xfrm>
            <a:off x="5891102" y="2740837"/>
            <a:ext cx="567070" cy="567070"/>
          </a:xfrm>
          <a:custGeom>
            <a:avLst/>
            <a:gdLst/>
            <a:ahLst/>
            <a:cxnLst/>
            <a:rect l="l" t="t" r="r" b="b"/>
            <a:pathLst>
              <a:path w="567070" h="567070">
                <a:moveTo>
                  <a:pt x="141767" y="0"/>
                </a:moveTo>
                <a:lnTo>
                  <a:pt x="425302" y="0"/>
                </a:lnTo>
                <a:cubicBezTo>
                  <a:pt x="503546" y="0"/>
                  <a:pt x="567070" y="63524"/>
                  <a:pt x="567070" y="141767"/>
                </a:cubicBezTo>
                <a:lnTo>
                  <a:pt x="567070" y="425302"/>
                </a:lnTo>
                <a:cubicBezTo>
                  <a:pt x="567070" y="503546"/>
                  <a:pt x="503546" y="567070"/>
                  <a:pt x="425302" y="567070"/>
                </a:cubicBezTo>
                <a:lnTo>
                  <a:pt x="141767" y="567070"/>
                </a:lnTo>
                <a:cubicBezTo>
                  <a:pt x="63524" y="567070"/>
                  <a:pt x="0" y="503546"/>
                  <a:pt x="0" y="425302"/>
                </a:cubicBezTo>
                <a:lnTo>
                  <a:pt x="0" y="141767"/>
                </a:lnTo>
                <a:cubicBezTo>
                  <a:pt x="0" y="63524"/>
                  <a:pt x="63524" y="0"/>
                  <a:pt x="141767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1" name="Shape 19"/>
          <p:cNvSpPr/>
          <p:nvPr/>
        </p:nvSpPr>
        <p:spPr>
          <a:xfrm>
            <a:off x="6041730" y="2906233"/>
            <a:ext cx="265814" cy="236279"/>
          </a:xfrm>
          <a:custGeom>
            <a:avLst/>
            <a:gdLst/>
            <a:ahLst/>
            <a:cxnLst/>
            <a:rect l="l" t="t" r="r" b="b"/>
            <a:pathLst>
              <a:path w="265814" h="236279">
                <a:moveTo>
                  <a:pt x="177209" y="66453"/>
                </a:moveTo>
                <a:cubicBezTo>
                  <a:pt x="177209" y="111310"/>
                  <a:pt x="137522" y="147674"/>
                  <a:pt x="88605" y="147674"/>
                </a:cubicBezTo>
                <a:cubicBezTo>
                  <a:pt x="76283" y="147674"/>
                  <a:pt x="64561" y="145367"/>
                  <a:pt x="53901" y="141214"/>
                </a:cubicBezTo>
                <a:lnTo>
                  <a:pt x="16244" y="161150"/>
                </a:lnTo>
                <a:cubicBezTo>
                  <a:pt x="11952" y="163411"/>
                  <a:pt x="6691" y="162626"/>
                  <a:pt x="3230" y="159211"/>
                </a:cubicBezTo>
                <a:cubicBezTo>
                  <a:pt x="-231" y="155797"/>
                  <a:pt x="-1015" y="150489"/>
                  <a:pt x="1292" y="146198"/>
                </a:cubicBezTo>
                <a:lnTo>
                  <a:pt x="17721" y="115186"/>
                </a:lnTo>
                <a:cubicBezTo>
                  <a:pt x="6599" y="101618"/>
                  <a:pt x="0" y="84728"/>
                  <a:pt x="0" y="66453"/>
                </a:cubicBezTo>
                <a:cubicBezTo>
                  <a:pt x="0" y="21597"/>
                  <a:pt x="39688" y="-14767"/>
                  <a:pt x="88605" y="-14767"/>
                </a:cubicBezTo>
                <a:cubicBezTo>
                  <a:pt x="137522" y="-14767"/>
                  <a:pt x="177209" y="21597"/>
                  <a:pt x="177209" y="66453"/>
                </a:cubicBezTo>
                <a:close/>
                <a:moveTo>
                  <a:pt x="177209" y="236279"/>
                </a:moveTo>
                <a:cubicBezTo>
                  <a:pt x="133784" y="236279"/>
                  <a:pt x="97650" y="207621"/>
                  <a:pt x="90081" y="169826"/>
                </a:cubicBezTo>
                <a:cubicBezTo>
                  <a:pt x="145459" y="169133"/>
                  <a:pt x="193592" y="129723"/>
                  <a:pt x="198899" y="76283"/>
                </a:cubicBezTo>
                <a:cubicBezTo>
                  <a:pt x="237340" y="85144"/>
                  <a:pt x="265814" y="117032"/>
                  <a:pt x="265814" y="155058"/>
                </a:cubicBezTo>
                <a:cubicBezTo>
                  <a:pt x="265814" y="173333"/>
                  <a:pt x="259215" y="190223"/>
                  <a:pt x="248093" y="203791"/>
                </a:cubicBezTo>
                <a:lnTo>
                  <a:pt x="264522" y="234802"/>
                </a:lnTo>
                <a:cubicBezTo>
                  <a:pt x="266783" y="239094"/>
                  <a:pt x="265999" y="244355"/>
                  <a:pt x="262584" y="247816"/>
                </a:cubicBezTo>
                <a:cubicBezTo>
                  <a:pt x="259169" y="251277"/>
                  <a:pt x="253862" y="252062"/>
                  <a:pt x="249570" y="249754"/>
                </a:cubicBezTo>
                <a:lnTo>
                  <a:pt x="211913" y="229818"/>
                </a:lnTo>
                <a:cubicBezTo>
                  <a:pt x="201253" y="233972"/>
                  <a:pt x="189531" y="236279"/>
                  <a:pt x="177209" y="236279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2" name="Text 20"/>
          <p:cNvSpPr/>
          <p:nvPr/>
        </p:nvSpPr>
        <p:spPr>
          <a:xfrm>
            <a:off x="6599939" y="2858977"/>
            <a:ext cx="1559442" cy="3307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74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Комуникација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5908823" y="3544186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4" name="Text 22"/>
          <p:cNvSpPr/>
          <p:nvPr/>
        </p:nvSpPr>
        <p:spPr>
          <a:xfrm>
            <a:off x="6162823" y="3449674"/>
            <a:ext cx="1547628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Дигитална етика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5908823" y="3922233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6" name="Text 24"/>
          <p:cNvSpPr/>
          <p:nvPr/>
        </p:nvSpPr>
        <p:spPr>
          <a:xfrm>
            <a:off x="6162823" y="3827721"/>
            <a:ext cx="1535814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Онлајн сарадња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5908823" y="4300279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8" name="Text 26"/>
          <p:cNvSpPr/>
          <p:nvPr/>
        </p:nvSpPr>
        <p:spPr>
          <a:xfrm>
            <a:off x="6162823" y="4205767"/>
            <a:ext cx="1878419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Медијска писменост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10837272" y="2480930"/>
            <a:ext cx="4950047" cy="2244651"/>
          </a:xfrm>
          <a:custGeom>
            <a:avLst/>
            <a:gdLst/>
            <a:ahLst/>
            <a:cxnLst/>
            <a:rect l="l" t="t" r="r" b="b"/>
            <a:pathLst>
              <a:path w="4950047" h="2244651">
                <a:moveTo>
                  <a:pt x="47256" y="0"/>
                </a:moveTo>
                <a:lnTo>
                  <a:pt x="4902791" y="0"/>
                </a:lnTo>
                <a:cubicBezTo>
                  <a:pt x="4928889" y="0"/>
                  <a:pt x="4950047" y="21157"/>
                  <a:pt x="4950047" y="47256"/>
                </a:cubicBezTo>
                <a:lnTo>
                  <a:pt x="4950047" y="2055629"/>
                </a:lnTo>
                <a:cubicBezTo>
                  <a:pt x="4950047" y="2160023"/>
                  <a:pt x="4865418" y="2244651"/>
                  <a:pt x="4761024" y="2244651"/>
                </a:cubicBezTo>
                <a:lnTo>
                  <a:pt x="189022" y="2244651"/>
                </a:lnTo>
                <a:cubicBezTo>
                  <a:pt x="84628" y="2244651"/>
                  <a:pt x="0" y="2160023"/>
                  <a:pt x="0" y="2055629"/>
                </a:cubicBezTo>
                <a:lnTo>
                  <a:pt x="0" y="47256"/>
                </a:lnTo>
                <a:cubicBezTo>
                  <a:pt x="0" y="21157"/>
                  <a:pt x="21157" y="0"/>
                  <a:pt x="47256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77209" dist="11814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30" name="Shape 28"/>
          <p:cNvSpPr/>
          <p:nvPr/>
        </p:nvSpPr>
        <p:spPr>
          <a:xfrm>
            <a:off x="10837272" y="2480930"/>
            <a:ext cx="4950047" cy="47256"/>
          </a:xfrm>
          <a:custGeom>
            <a:avLst/>
            <a:gdLst/>
            <a:ahLst/>
            <a:cxnLst/>
            <a:rect l="l" t="t" r="r" b="b"/>
            <a:pathLst>
              <a:path w="4950047" h="47256">
                <a:moveTo>
                  <a:pt x="47256" y="0"/>
                </a:moveTo>
                <a:lnTo>
                  <a:pt x="4902791" y="0"/>
                </a:lnTo>
                <a:cubicBezTo>
                  <a:pt x="4928889" y="0"/>
                  <a:pt x="4950047" y="21157"/>
                  <a:pt x="4950047" y="47256"/>
                </a:cubicBezTo>
                <a:lnTo>
                  <a:pt x="4950047" y="47256"/>
                </a:lnTo>
                <a:lnTo>
                  <a:pt x="0" y="47256"/>
                </a:lnTo>
                <a:lnTo>
                  <a:pt x="0" y="47256"/>
                </a:lnTo>
                <a:cubicBezTo>
                  <a:pt x="0" y="21157"/>
                  <a:pt x="21157" y="0"/>
                  <a:pt x="47256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1" name="Shape 29"/>
          <p:cNvSpPr/>
          <p:nvPr/>
        </p:nvSpPr>
        <p:spPr>
          <a:xfrm>
            <a:off x="11073551" y="2740837"/>
            <a:ext cx="567070" cy="567070"/>
          </a:xfrm>
          <a:custGeom>
            <a:avLst/>
            <a:gdLst/>
            <a:ahLst/>
            <a:cxnLst/>
            <a:rect l="l" t="t" r="r" b="b"/>
            <a:pathLst>
              <a:path w="567070" h="567070">
                <a:moveTo>
                  <a:pt x="141767" y="0"/>
                </a:moveTo>
                <a:lnTo>
                  <a:pt x="425302" y="0"/>
                </a:lnTo>
                <a:cubicBezTo>
                  <a:pt x="503546" y="0"/>
                  <a:pt x="567070" y="63524"/>
                  <a:pt x="567070" y="141767"/>
                </a:cubicBezTo>
                <a:lnTo>
                  <a:pt x="567070" y="425302"/>
                </a:lnTo>
                <a:cubicBezTo>
                  <a:pt x="567070" y="503546"/>
                  <a:pt x="503546" y="567070"/>
                  <a:pt x="425302" y="567070"/>
                </a:cubicBezTo>
                <a:lnTo>
                  <a:pt x="141767" y="567070"/>
                </a:lnTo>
                <a:cubicBezTo>
                  <a:pt x="63524" y="567070"/>
                  <a:pt x="0" y="503546"/>
                  <a:pt x="0" y="425302"/>
                </a:cubicBezTo>
                <a:lnTo>
                  <a:pt x="0" y="141767"/>
                </a:lnTo>
                <a:cubicBezTo>
                  <a:pt x="0" y="63524"/>
                  <a:pt x="63524" y="0"/>
                  <a:pt x="141767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2" name="Shape 30"/>
          <p:cNvSpPr/>
          <p:nvPr/>
        </p:nvSpPr>
        <p:spPr>
          <a:xfrm>
            <a:off x="11209411" y="2906233"/>
            <a:ext cx="295349" cy="236279"/>
          </a:xfrm>
          <a:custGeom>
            <a:avLst/>
            <a:gdLst/>
            <a:ahLst/>
            <a:cxnLst/>
            <a:rect l="l" t="t" r="r" b="b"/>
            <a:pathLst>
              <a:path w="295349" h="236279">
                <a:moveTo>
                  <a:pt x="162442" y="0"/>
                </a:moveTo>
                <a:cubicBezTo>
                  <a:pt x="162442" y="-8168"/>
                  <a:pt x="155843" y="-14767"/>
                  <a:pt x="147674" y="-14767"/>
                </a:cubicBezTo>
                <a:cubicBezTo>
                  <a:pt x="139506" y="-14767"/>
                  <a:pt x="132907" y="-8168"/>
                  <a:pt x="132907" y="0"/>
                </a:cubicBezTo>
                <a:lnTo>
                  <a:pt x="132907" y="29535"/>
                </a:lnTo>
                <a:lnTo>
                  <a:pt x="88605" y="29535"/>
                </a:lnTo>
                <a:cubicBezTo>
                  <a:pt x="64146" y="29535"/>
                  <a:pt x="44302" y="49379"/>
                  <a:pt x="44302" y="73837"/>
                </a:cubicBezTo>
                <a:lnTo>
                  <a:pt x="44302" y="177209"/>
                </a:lnTo>
                <a:cubicBezTo>
                  <a:pt x="44302" y="201668"/>
                  <a:pt x="64146" y="221512"/>
                  <a:pt x="88605" y="221512"/>
                </a:cubicBezTo>
                <a:lnTo>
                  <a:pt x="206744" y="221512"/>
                </a:lnTo>
                <a:cubicBezTo>
                  <a:pt x="231203" y="221512"/>
                  <a:pt x="251047" y="201668"/>
                  <a:pt x="251047" y="177209"/>
                </a:cubicBezTo>
                <a:lnTo>
                  <a:pt x="251047" y="73837"/>
                </a:lnTo>
                <a:cubicBezTo>
                  <a:pt x="251047" y="49379"/>
                  <a:pt x="231203" y="29535"/>
                  <a:pt x="206744" y="29535"/>
                </a:cubicBezTo>
                <a:lnTo>
                  <a:pt x="162442" y="29535"/>
                </a:lnTo>
                <a:lnTo>
                  <a:pt x="162442" y="0"/>
                </a:lnTo>
                <a:close/>
                <a:moveTo>
                  <a:pt x="73837" y="169826"/>
                </a:moveTo>
                <a:cubicBezTo>
                  <a:pt x="73837" y="163688"/>
                  <a:pt x="78775" y="158750"/>
                  <a:pt x="84913" y="158750"/>
                </a:cubicBezTo>
                <a:lnTo>
                  <a:pt x="99680" y="158750"/>
                </a:lnTo>
                <a:cubicBezTo>
                  <a:pt x="105818" y="158750"/>
                  <a:pt x="110756" y="163688"/>
                  <a:pt x="110756" y="169826"/>
                </a:cubicBezTo>
                <a:cubicBezTo>
                  <a:pt x="110756" y="175963"/>
                  <a:pt x="105818" y="180901"/>
                  <a:pt x="99680" y="180901"/>
                </a:cubicBezTo>
                <a:lnTo>
                  <a:pt x="84913" y="180901"/>
                </a:lnTo>
                <a:cubicBezTo>
                  <a:pt x="78775" y="180901"/>
                  <a:pt x="73837" y="175963"/>
                  <a:pt x="73837" y="169826"/>
                </a:cubicBezTo>
                <a:close/>
                <a:moveTo>
                  <a:pt x="129215" y="169826"/>
                </a:moveTo>
                <a:cubicBezTo>
                  <a:pt x="129215" y="163688"/>
                  <a:pt x="134153" y="158750"/>
                  <a:pt x="140291" y="158750"/>
                </a:cubicBezTo>
                <a:lnTo>
                  <a:pt x="155058" y="158750"/>
                </a:lnTo>
                <a:cubicBezTo>
                  <a:pt x="161196" y="158750"/>
                  <a:pt x="166134" y="163688"/>
                  <a:pt x="166134" y="169826"/>
                </a:cubicBezTo>
                <a:cubicBezTo>
                  <a:pt x="166134" y="175963"/>
                  <a:pt x="161196" y="180901"/>
                  <a:pt x="155058" y="180901"/>
                </a:cubicBezTo>
                <a:lnTo>
                  <a:pt x="140291" y="180901"/>
                </a:lnTo>
                <a:cubicBezTo>
                  <a:pt x="134153" y="180901"/>
                  <a:pt x="129215" y="175963"/>
                  <a:pt x="129215" y="169826"/>
                </a:cubicBezTo>
                <a:close/>
                <a:moveTo>
                  <a:pt x="184593" y="169826"/>
                </a:moveTo>
                <a:cubicBezTo>
                  <a:pt x="184593" y="163688"/>
                  <a:pt x="189531" y="158750"/>
                  <a:pt x="195669" y="158750"/>
                </a:cubicBezTo>
                <a:lnTo>
                  <a:pt x="210436" y="158750"/>
                </a:lnTo>
                <a:cubicBezTo>
                  <a:pt x="216574" y="158750"/>
                  <a:pt x="221512" y="163688"/>
                  <a:pt x="221512" y="169826"/>
                </a:cubicBezTo>
                <a:cubicBezTo>
                  <a:pt x="221512" y="175963"/>
                  <a:pt x="216574" y="180901"/>
                  <a:pt x="210436" y="180901"/>
                </a:cubicBezTo>
                <a:lnTo>
                  <a:pt x="195669" y="180901"/>
                </a:lnTo>
                <a:cubicBezTo>
                  <a:pt x="189531" y="180901"/>
                  <a:pt x="184593" y="175963"/>
                  <a:pt x="184593" y="169826"/>
                </a:cubicBezTo>
                <a:close/>
                <a:moveTo>
                  <a:pt x="103372" y="81221"/>
                </a:moveTo>
                <a:cubicBezTo>
                  <a:pt x="115598" y="81221"/>
                  <a:pt x="125523" y="91147"/>
                  <a:pt x="125523" y="103372"/>
                </a:cubicBezTo>
                <a:cubicBezTo>
                  <a:pt x="125523" y="115598"/>
                  <a:pt x="115598" y="125523"/>
                  <a:pt x="103372" y="125523"/>
                </a:cubicBezTo>
                <a:cubicBezTo>
                  <a:pt x="91147" y="125523"/>
                  <a:pt x="81221" y="115598"/>
                  <a:pt x="81221" y="103372"/>
                </a:cubicBezTo>
                <a:cubicBezTo>
                  <a:pt x="81221" y="91147"/>
                  <a:pt x="91147" y="81221"/>
                  <a:pt x="103372" y="81221"/>
                </a:cubicBezTo>
                <a:close/>
                <a:moveTo>
                  <a:pt x="169826" y="103372"/>
                </a:moveTo>
                <a:cubicBezTo>
                  <a:pt x="169826" y="91147"/>
                  <a:pt x="179751" y="81221"/>
                  <a:pt x="191977" y="81221"/>
                </a:cubicBezTo>
                <a:cubicBezTo>
                  <a:pt x="204202" y="81221"/>
                  <a:pt x="214128" y="91147"/>
                  <a:pt x="214128" y="103372"/>
                </a:cubicBezTo>
                <a:cubicBezTo>
                  <a:pt x="214128" y="115598"/>
                  <a:pt x="204202" y="125523"/>
                  <a:pt x="191977" y="125523"/>
                </a:cubicBezTo>
                <a:cubicBezTo>
                  <a:pt x="179751" y="125523"/>
                  <a:pt x="169826" y="115598"/>
                  <a:pt x="169826" y="103372"/>
                </a:cubicBezTo>
                <a:close/>
                <a:moveTo>
                  <a:pt x="29535" y="103372"/>
                </a:moveTo>
                <a:cubicBezTo>
                  <a:pt x="29535" y="95204"/>
                  <a:pt x="22936" y="88605"/>
                  <a:pt x="14767" y="88605"/>
                </a:cubicBezTo>
                <a:cubicBezTo>
                  <a:pt x="6599" y="88605"/>
                  <a:pt x="0" y="95204"/>
                  <a:pt x="0" y="103372"/>
                </a:cubicBezTo>
                <a:lnTo>
                  <a:pt x="0" y="147674"/>
                </a:lnTo>
                <a:cubicBezTo>
                  <a:pt x="0" y="155843"/>
                  <a:pt x="6599" y="162442"/>
                  <a:pt x="14767" y="162442"/>
                </a:cubicBezTo>
                <a:cubicBezTo>
                  <a:pt x="22936" y="162442"/>
                  <a:pt x="29535" y="155843"/>
                  <a:pt x="29535" y="147674"/>
                </a:cubicBezTo>
                <a:lnTo>
                  <a:pt x="29535" y="103372"/>
                </a:lnTo>
                <a:close/>
                <a:moveTo>
                  <a:pt x="280581" y="88605"/>
                </a:moveTo>
                <a:cubicBezTo>
                  <a:pt x="272413" y="88605"/>
                  <a:pt x="265814" y="95204"/>
                  <a:pt x="265814" y="103372"/>
                </a:cubicBezTo>
                <a:lnTo>
                  <a:pt x="265814" y="147674"/>
                </a:lnTo>
                <a:cubicBezTo>
                  <a:pt x="265814" y="155843"/>
                  <a:pt x="272413" y="162442"/>
                  <a:pt x="280581" y="162442"/>
                </a:cubicBezTo>
                <a:cubicBezTo>
                  <a:pt x="288750" y="162442"/>
                  <a:pt x="295349" y="155843"/>
                  <a:pt x="295349" y="147674"/>
                </a:cubicBezTo>
                <a:lnTo>
                  <a:pt x="295349" y="103372"/>
                </a:lnTo>
                <a:cubicBezTo>
                  <a:pt x="295349" y="95204"/>
                  <a:pt x="288750" y="88605"/>
                  <a:pt x="280581" y="88605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3" name="Text 31"/>
          <p:cNvSpPr/>
          <p:nvPr/>
        </p:nvSpPr>
        <p:spPr>
          <a:xfrm>
            <a:off x="11782388" y="2858977"/>
            <a:ext cx="4001054" cy="3307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674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Вештачка интелигенција (ВИ) </a:t>
            </a:r>
            <a:r>
              <a:rPr lang="en-US" sz="1674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 аутоматизација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11091272" y="3544186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5" name="Text 33"/>
          <p:cNvSpPr/>
          <p:nvPr/>
        </p:nvSpPr>
        <p:spPr>
          <a:xfrm>
            <a:off x="11345272" y="3496930"/>
            <a:ext cx="2398233" cy="23627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Разумевање</a:t>
            </a: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</a:t>
            </a: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система</a:t>
            </a:r>
            <a:endParaRPr lang="en-US" sz="1600" dirty="0"/>
          </a:p>
        </p:txBody>
      </p:sp>
      <p:sp>
        <p:nvSpPr>
          <p:cNvPr id="36" name="Shape 34"/>
          <p:cNvSpPr/>
          <p:nvPr/>
        </p:nvSpPr>
        <p:spPr>
          <a:xfrm>
            <a:off x="11091272" y="3922233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7" name="Text 35"/>
          <p:cNvSpPr/>
          <p:nvPr/>
        </p:nvSpPr>
        <p:spPr>
          <a:xfrm>
            <a:off x="11345272" y="3827721"/>
            <a:ext cx="2138326" cy="2835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Етичка </a:t>
            </a:r>
            <a:r>
              <a:rPr lang="en-US" sz="1488" dirty="0" err="1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употреба</a:t>
            </a: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</a:t>
            </a:r>
            <a:endParaRPr lang="en-US" sz="1600" dirty="0"/>
          </a:p>
        </p:txBody>
      </p:sp>
      <p:sp>
        <p:nvSpPr>
          <p:cNvPr id="38" name="Shape 36"/>
          <p:cNvSpPr/>
          <p:nvPr/>
        </p:nvSpPr>
        <p:spPr>
          <a:xfrm>
            <a:off x="11091272" y="4300279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9" name="Text 37"/>
          <p:cNvSpPr/>
          <p:nvPr/>
        </p:nvSpPr>
        <p:spPr>
          <a:xfrm>
            <a:off x="11345272" y="4205767"/>
            <a:ext cx="2398233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Практична примена алата</a:t>
            </a:r>
            <a:endParaRPr lang="en-US" sz="1600" dirty="0"/>
          </a:p>
        </p:txBody>
      </p:sp>
      <p:sp>
        <p:nvSpPr>
          <p:cNvPr id="40" name="Shape 38"/>
          <p:cNvSpPr/>
          <p:nvPr/>
        </p:nvSpPr>
        <p:spPr>
          <a:xfrm>
            <a:off x="472558" y="4985488"/>
            <a:ext cx="4950047" cy="2244651"/>
          </a:xfrm>
          <a:custGeom>
            <a:avLst/>
            <a:gdLst/>
            <a:ahLst/>
            <a:cxnLst/>
            <a:rect l="l" t="t" r="r" b="b"/>
            <a:pathLst>
              <a:path w="4950047" h="2244651">
                <a:moveTo>
                  <a:pt x="47256" y="0"/>
                </a:moveTo>
                <a:lnTo>
                  <a:pt x="4902791" y="0"/>
                </a:lnTo>
                <a:cubicBezTo>
                  <a:pt x="4928889" y="0"/>
                  <a:pt x="4950047" y="21157"/>
                  <a:pt x="4950047" y="47256"/>
                </a:cubicBezTo>
                <a:lnTo>
                  <a:pt x="4950047" y="2055629"/>
                </a:lnTo>
                <a:cubicBezTo>
                  <a:pt x="4950047" y="2160023"/>
                  <a:pt x="4865418" y="2244651"/>
                  <a:pt x="4761024" y="2244651"/>
                </a:cubicBezTo>
                <a:lnTo>
                  <a:pt x="189022" y="2244651"/>
                </a:lnTo>
                <a:cubicBezTo>
                  <a:pt x="84628" y="2244651"/>
                  <a:pt x="0" y="2160023"/>
                  <a:pt x="0" y="2055629"/>
                </a:cubicBezTo>
                <a:lnTo>
                  <a:pt x="0" y="47256"/>
                </a:lnTo>
                <a:cubicBezTo>
                  <a:pt x="0" y="21157"/>
                  <a:pt x="21157" y="0"/>
                  <a:pt x="47256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77209" dist="11814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41" name="Shape 39"/>
          <p:cNvSpPr/>
          <p:nvPr/>
        </p:nvSpPr>
        <p:spPr>
          <a:xfrm>
            <a:off x="472558" y="4985488"/>
            <a:ext cx="4950047" cy="47256"/>
          </a:xfrm>
          <a:custGeom>
            <a:avLst/>
            <a:gdLst/>
            <a:ahLst/>
            <a:cxnLst/>
            <a:rect l="l" t="t" r="r" b="b"/>
            <a:pathLst>
              <a:path w="4950047" h="47256">
                <a:moveTo>
                  <a:pt x="47256" y="0"/>
                </a:moveTo>
                <a:lnTo>
                  <a:pt x="4902791" y="0"/>
                </a:lnTo>
                <a:cubicBezTo>
                  <a:pt x="4928889" y="0"/>
                  <a:pt x="4950047" y="21157"/>
                  <a:pt x="4950047" y="47256"/>
                </a:cubicBezTo>
                <a:lnTo>
                  <a:pt x="4950047" y="47256"/>
                </a:lnTo>
                <a:lnTo>
                  <a:pt x="0" y="47256"/>
                </a:lnTo>
                <a:lnTo>
                  <a:pt x="0" y="47256"/>
                </a:lnTo>
                <a:cubicBezTo>
                  <a:pt x="0" y="21157"/>
                  <a:pt x="21157" y="0"/>
                  <a:pt x="47256" y="0"/>
                </a:cubicBezTo>
                <a:close/>
              </a:path>
            </a:pathLst>
          </a:custGeom>
          <a:solidFill>
            <a:srgbClr val="8B5CF6"/>
          </a:solidFill>
          <a:ln/>
        </p:spPr>
      </p:sp>
      <p:sp>
        <p:nvSpPr>
          <p:cNvPr id="42" name="Shape 40"/>
          <p:cNvSpPr/>
          <p:nvPr/>
        </p:nvSpPr>
        <p:spPr>
          <a:xfrm>
            <a:off x="708837" y="5245395"/>
            <a:ext cx="567070" cy="567070"/>
          </a:xfrm>
          <a:custGeom>
            <a:avLst/>
            <a:gdLst/>
            <a:ahLst/>
            <a:cxnLst/>
            <a:rect l="l" t="t" r="r" b="b"/>
            <a:pathLst>
              <a:path w="567070" h="567070">
                <a:moveTo>
                  <a:pt x="141767" y="0"/>
                </a:moveTo>
                <a:lnTo>
                  <a:pt x="425302" y="0"/>
                </a:lnTo>
                <a:cubicBezTo>
                  <a:pt x="503546" y="0"/>
                  <a:pt x="567070" y="63524"/>
                  <a:pt x="567070" y="141767"/>
                </a:cubicBezTo>
                <a:lnTo>
                  <a:pt x="567070" y="425302"/>
                </a:lnTo>
                <a:cubicBezTo>
                  <a:pt x="567070" y="503546"/>
                  <a:pt x="503546" y="567070"/>
                  <a:pt x="425302" y="567070"/>
                </a:cubicBezTo>
                <a:lnTo>
                  <a:pt x="141767" y="567070"/>
                </a:lnTo>
                <a:cubicBezTo>
                  <a:pt x="63524" y="567070"/>
                  <a:pt x="0" y="503546"/>
                  <a:pt x="0" y="425302"/>
                </a:cubicBezTo>
                <a:lnTo>
                  <a:pt x="0" y="141767"/>
                </a:lnTo>
                <a:cubicBezTo>
                  <a:pt x="0" y="63524"/>
                  <a:pt x="63524" y="0"/>
                  <a:pt x="141767" y="0"/>
                </a:cubicBezTo>
                <a:close/>
              </a:path>
            </a:pathLst>
          </a:custGeom>
          <a:solidFill>
            <a:srgbClr val="8B5CF6"/>
          </a:solidFill>
          <a:ln/>
        </p:spPr>
      </p:sp>
      <p:sp>
        <p:nvSpPr>
          <p:cNvPr id="43" name="Shape 41"/>
          <p:cNvSpPr/>
          <p:nvPr/>
        </p:nvSpPr>
        <p:spPr>
          <a:xfrm>
            <a:off x="874233" y="5410791"/>
            <a:ext cx="236279" cy="236279"/>
          </a:xfrm>
          <a:custGeom>
            <a:avLst/>
            <a:gdLst/>
            <a:ahLst/>
            <a:cxnLst/>
            <a:rect l="l" t="t" r="r" b="b"/>
            <a:pathLst>
              <a:path w="236279" h="236279">
                <a:moveTo>
                  <a:pt x="118140" y="0"/>
                </a:moveTo>
                <a:cubicBezTo>
                  <a:pt x="120262" y="0"/>
                  <a:pt x="122385" y="461"/>
                  <a:pt x="124323" y="1338"/>
                </a:cubicBezTo>
                <a:lnTo>
                  <a:pt x="211267" y="38211"/>
                </a:lnTo>
                <a:cubicBezTo>
                  <a:pt x="221419" y="42503"/>
                  <a:pt x="228988" y="52517"/>
                  <a:pt x="228941" y="64608"/>
                </a:cubicBezTo>
                <a:cubicBezTo>
                  <a:pt x="228711" y="110387"/>
                  <a:pt x="209882" y="194146"/>
                  <a:pt x="130369" y="232218"/>
                </a:cubicBezTo>
                <a:cubicBezTo>
                  <a:pt x="122662" y="235910"/>
                  <a:pt x="113709" y="235910"/>
                  <a:pt x="106003" y="232218"/>
                </a:cubicBezTo>
                <a:cubicBezTo>
                  <a:pt x="26443" y="194146"/>
                  <a:pt x="7661" y="110387"/>
                  <a:pt x="7430" y="64608"/>
                </a:cubicBezTo>
                <a:cubicBezTo>
                  <a:pt x="7384" y="52517"/>
                  <a:pt x="14952" y="42503"/>
                  <a:pt x="25105" y="38211"/>
                </a:cubicBezTo>
                <a:lnTo>
                  <a:pt x="112002" y="1338"/>
                </a:lnTo>
                <a:cubicBezTo>
                  <a:pt x="113940" y="461"/>
                  <a:pt x="116017" y="0"/>
                  <a:pt x="118140" y="0"/>
                </a:cubicBezTo>
                <a:close/>
                <a:moveTo>
                  <a:pt x="118140" y="30827"/>
                </a:moveTo>
                <a:lnTo>
                  <a:pt x="118140" y="205314"/>
                </a:lnTo>
                <a:cubicBezTo>
                  <a:pt x="181824" y="174487"/>
                  <a:pt x="198945" y="106187"/>
                  <a:pt x="199360" y="65300"/>
                </a:cubicBezTo>
                <a:lnTo>
                  <a:pt x="118140" y="30873"/>
                </a:lnTo>
                <a:lnTo>
                  <a:pt x="118140" y="30873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4" name="Text 42"/>
          <p:cNvSpPr/>
          <p:nvPr/>
        </p:nvSpPr>
        <p:spPr>
          <a:xfrm>
            <a:off x="1417674" y="5363535"/>
            <a:ext cx="1346791" cy="3307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74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Безбедност</a:t>
            </a:r>
            <a:endParaRPr lang="en-US" sz="1600" dirty="0"/>
          </a:p>
        </p:txBody>
      </p:sp>
      <p:sp>
        <p:nvSpPr>
          <p:cNvPr id="45" name="Shape 43"/>
          <p:cNvSpPr/>
          <p:nvPr/>
        </p:nvSpPr>
        <p:spPr>
          <a:xfrm>
            <a:off x="726558" y="6048744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8B5CF6"/>
          </a:solidFill>
          <a:ln/>
        </p:spPr>
      </p:sp>
      <p:sp>
        <p:nvSpPr>
          <p:cNvPr id="46" name="Text 44"/>
          <p:cNvSpPr/>
          <p:nvPr/>
        </p:nvSpPr>
        <p:spPr>
          <a:xfrm>
            <a:off x="980558" y="5954233"/>
            <a:ext cx="2008372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Заштита приватности</a:t>
            </a:r>
            <a:endParaRPr lang="en-US" sz="1600" dirty="0"/>
          </a:p>
        </p:txBody>
      </p:sp>
      <p:sp>
        <p:nvSpPr>
          <p:cNvPr id="47" name="Shape 45"/>
          <p:cNvSpPr/>
          <p:nvPr/>
        </p:nvSpPr>
        <p:spPr>
          <a:xfrm>
            <a:off x="726558" y="6426791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8B5CF6"/>
          </a:solidFill>
          <a:ln/>
        </p:spPr>
      </p:sp>
      <p:sp>
        <p:nvSpPr>
          <p:cNvPr id="48" name="Text 46"/>
          <p:cNvSpPr/>
          <p:nvPr/>
        </p:nvSpPr>
        <p:spPr>
          <a:xfrm>
            <a:off x="980558" y="6332279"/>
            <a:ext cx="2114698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Препознавање претњи</a:t>
            </a:r>
            <a:endParaRPr lang="en-US" sz="1600" dirty="0"/>
          </a:p>
        </p:txBody>
      </p:sp>
      <p:sp>
        <p:nvSpPr>
          <p:cNvPr id="49" name="Shape 47"/>
          <p:cNvSpPr/>
          <p:nvPr/>
        </p:nvSpPr>
        <p:spPr>
          <a:xfrm>
            <a:off x="726558" y="6804837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8B5CF6"/>
          </a:solidFill>
          <a:ln/>
        </p:spPr>
      </p:sp>
      <p:sp>
        <p:nvSpPr>
          <p:cNvPr id="50" name="Text 48"/>
          <p:cNvSpPr/>
          <p:nvPr/>
        </p:nvSpPr>
        <p:spPr>
          <a:xfrm>
            <a:off x="980558" y="6710326"/>
            <a:ext cx="2032000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Одговорно понашање</a:t>
            </a:r>
            <a:endParaRPr lang="en-US" sz="1600" dirty="0"/>
          </a:p>
        </p:txBody>
      </p:sp>
      <p:sp>
        <p:nvSpPr>
          <p:cNvPr id="51" name="Shape 49"/>
          <p:cNvSpPr/>
          <p:nvPr/>
        </p:nvSpPr>
        <p:spPr>
          <a:xfrm>
            <a:off x="5654823" y="4985488"/>
            <a:ext cx="4950047" cy="2244651"/>
          </a:xfrm>
          <a:custGeom>
            <a:avLst/>
            <a:gdLst/>
            <a:ahLst/>
            <a:cxnLst/>
            <a:rect l="l" t="t" r="r" b="b"/>
            <a:pathLst>
              <a:path w="4950047" h="2244651">
                <a:moveTo>
                  <a:pt x="47256" y="0"/>
                </a:moveTo>
                <a:lnTo>
                  <a:pt x="4902791" y="0"/>
                </a:lnTo>
                <a:cubicBezTo>
                  <a:pt x="4928889" y="0"/>
                  <a:pt x="4950047" y="21157"/>
                  <a:pt x="4950047" y="47256"/>
                </a:cubicBezTo>
                <a:lnTo>
                  <a:pt x="4950047" y="2055629"/>
                </a:lnTo>
                <a:cubicBezTo>
                  <a:pt x="4950047" y="2160023"/>
                  <a:pt x="4865418" y="2244651"/>
                  <a:pt x="4761024" y="2244651"/>
                </a:cubicBezTo>
                <a:lnTo>
                  <a:pt x="189022" y="2244651"/>
                </a:lnTo>
                <a:cubicBezTo>
                  <a:pt x="84628" y="2244651"/>
                  <a:pt x="0" y="2160023"/>
                  <a:pt x="0" y="2055629"/>
                </a:cubicBezTo>
                <a:lnTo>
                  <a:pt x="0" y="47256"/>
                </a:lnTo>
                <a:cubicBezTo>
                  <a:pt x="0" y="21157"/>
                  <a:pt x="21157" y="0"/>
                  <a:pt x="47256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77209" dist="11814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52" name="Shape 50"/>
          <p:cNvSpPr/>
          <p:nvPr/>
        </p:nvSpPr>
        <p:spPr>
          <a:xfrm>
            <a:off x="5654823" y="4985488"/>
            <a:ext cx="4950047" cy="47256"/>
          </a:xfrm>
          <a:custGeom>
            <a:avLst/>
            <a:gdLst/>
            <a:ahLst/>
            <a:cxnLst/>
            <a:rect l="l" t="t" r="r" b="b"/>
            <a:pathLst>
              <a:path w="4950047" h="47256">
                <a:moveTo>
                  <a:pt x="47256" y="0"/>
                </a:moveTo>
                <a:lnTo>
                  <a:pt x="4902791" y="0"/>
                </a:lnTo>
                <a:cubicBezTo>
                  <a:pt x="4928889" y="0"/>
                  <a:pt x="4950047" y="21157"/>
                  <a:pt x="4950047" y="47256"/>
                </a:cubicBezTo>
                <a:lnTo>
                  <a:pt x="4950047" y="47256"/>
                </a:lnTo>
                <a:lnTo>
                  <a:pt x="0" y="47256"/>
                </a:lnTo>
                <a:lnTo>
                  <a:pt x="0" y="47256"/>
                </a:lnTo>
                <a:cubicBezTo>
                  <a:pt x="0" y="21157"/>
                  <a:pt x="21157" y="0"/>
                  <a:pt x="47256" y="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53" name="Shape 51"/>
          <p:cNvSpPr/>
          <p:nvPr/>
        </p:nvSpPr>
        <p:spPr>
          <a:xfrm>
            <a:off x="5891102" y="5245395"/>
            <a:ext cx="567070" cy="567070"/>
          </a:xfrm>
          <a:custGeom>
            <a:avLst/>
            <a:gdLst/>
            <a:ahLst/>
            <a:cxnLst/>
            <a:rect l="l" t="t" r="r" b="b"/>
            <a:pathLst>
              <a:path w="567070" h="567070">
                <a:moveTo>
                  <a:pt x="141767" y="0"/>
                </a:moveTo>
                <a:lnTo>
                  <a:pt x="425302" y="0"/>
                </a:lnTo>
                <a:cubicBezTo>
                  <a:pt x="503546" y="0"/>
                  <a:pt x="567070" y="63524"/>
                  <a:pt x="567070" y="141767"/>
                </a:cubicBezTo>
                <a:lnTo>
                  <a:pt x="567070" y="425302"/>
                </a:lnTo>
                <a:cubicBezTo>
                  <a:pt x="567070" y="503546"/>
                  <a:pt x="503546" y="567070"/>
                  <a:pt x="425302" y="567070"/>
                </a:cubicBezTo>
                <a:lnTo>
                  <a:pt x="141767" y="567070"/>
                </a:lnTo>
                <a:cubicBezTo>
                  <a:pt x="63524" y="567070"/>
                  <a:pt x="0" y="503546"/>
                  <a:pt x="0" y="425302"/>
                </a:cubicBezTo>
                <a:lnTo>
                  <a:pt x="0" y="141767"/>
                </a:lnTo>
                <a:cubicBezTo>
                  <a:pt x="0" y="63524"/>
                  <a:pt x="63524" y="0"/>
                  <a:pt x="141767" y="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54" name="Shape 52"/>
          <p:cNvSpPr/>
          <p:nvPr/>
        </p:nvSpPr>
        <p:spPr>
          <a:xfrm>
            <a:off x="6056497" y="5410791"/>
            <a:ext cx="236279" cy="236279"/>
          </a:xfrm>
          <a:custGeom>
            <a:avLst/>
            <a:gdLst/>
            <a:ahLst/>
            <a:cxnLst/>
            <a:rect l="l" t="t" r="r" b="b"/>
            <a:pathLst>
              <a:path w="236279" h="236279">
                <a:moveTo>
                  <a:pt x="103372" y="0"/>
                </a:moveTo>
                <a:cubicBezTo>
                  <a:pt x="119662" y="0"/>
                  <a:pt x="132907" y="9922"/>
                  <a:pt x="132907" y="22151"/>
                </a:cubicBezTo>
                <a:cubicBezTo>
                  <a:pt x="132907" y="26951"/>
                  <a:pt x="130876" y="31381"/>
                  <a:pt x="127369" y="35027"/>
                </a:cubicBezTo>
                <a:cubicBezTo>
                  <a:pt x="124323" y="38211"/>
                  <a:pt x="121831" y="42087"/>
                  <a:pt x="121831" y="46517"/>
                </a:cubicBezTo>
                <a:cubicBezTo>
                  <a:pt x="121831" y="53440"/>
                  <a:pt x="127461" y="59070"/>
                  <a:pt x="134384" y="59070"/>
                </a:cubicBezTo>
                <a:lnTo>
                  <a:pt x="155058" y="59070"/>
                </a:lnTo>
                <a:cubicBezTo>
                  <a:pt x="167287" y="59070"/>
                  <a:pt x="177209" y="68992"/>
                  <a:pt x="177209" y="81221"/>
                </a:cubicBezTo>
                <a:lnTo>
                  <a:pt x="177209" y="101895"/>
                </a:lnTo>
                <a:cubicBezTo>
                  <a:pt x="177209" y="108818"/>
                  <a:pt x="182839" y="114448"/>
                  <a:pt x="189762" y="114448"/>
                </a:cubicBezTo>
                <a:cubicBezTo>
                  <a:pt x="194146" y="114448"/>
                  <a:pt x="198068" y="111956"/>
                  <a:pt x="201253" y="108910"/>
                </a:cubicBezTo>
                <a:cubicBezTo>
                  <a:pt x="204898" y="105449"/>
                  <a:pt x="209328" y="103372"/>
                  <a:pt x="214128" y="103372"/>
                </a:cubicBezTo>
                <a:cubicBezTo>
                  <a:pt x="226357" y="103372"/>
                  <a:pt x="236279" y="116617"/>
                  <a:pt x="236279" y="132907"/>
                </a:cubicBezTo>
                <a:cubicBezTo>
                  <a:pt x="236279" y="149197"/>
                  <a:pt x="226357" y="162442"/>
                  <a:pt x="214128" y="162442"/>
                </a:cubicBezTo>
                <a:cubicBezTo>
                  <a:pt x="209328" y="162442"/>
                  <a:pt x="204852" y="160411"/>
                  <a:pt x="201253" y="156904"/>
                </a:cubicBezTo>
                <a:cubicBezTo>
                  <a:pt x="198068" y="153858"/>
                  <a:pt x="194192" y="151366"/>
                  <a:pt x="189762" y="151366"/>
                </a:cubicBezTo>
                <a:cubicBezTo>
                  <a:pt x="182839" y="151366"/>
                  <a:pt x="177209" y="156996"/>
                  <a:pt x="177209" y="163919"/>
                </a:cubicBezTo>
                <a:lnTo>
                  <a:pt x="177209" y="214128"/>
                </a:lnTo>
                <a:cubicBezTo>
                  <a:pt x="177209" y="226357"/>
                  <a:pt x="167287" y="236279"/>
                  <a:pt x="155058" y="236279"/>
                </a:cubicBezTo>
                <a:lnTo>
                  <a:pt x="128846" y="236279"/>
                </a:lnTo>
                <a:cubicBezTo>
                  <a:pt x="122939" y="236279"/>
                  <a:pt x="118140" y="231480"/>
                  <a:pt x="118140" y="225573"/>
                </a:cubicBezTo>
                <a:cubicBezTo>
                  <a:pt x="118140" y="221327"/>
                  <a:pt x="120816" y="217589"/>
                  <a:pt x="124231" y="215051"/>
                </a:cubicBezTo>
                <a:cubicBezTo>
                  <a:pt x="129584" y="211036"/>
                  <a:pt x="132907" y="205498"/>
                  <a:pt x="132907" y="199360"/>
                </a:cubicBezTo>
                <a:cubicBezTo>
                  <a:pt x="132907" y="187131"/>
                  <a:pt x="119662" y="177209"/>
                  <a:pt x="103372" y="177209"/>
                </a:cubicBezTo>
                <a:cubicBezTo>
                  <a:pt x="87082" y="177209"/>
                  <a:pt x="73837" y="187131"/>
                  <a:pt x="73837" y="199360"/>
                </a:cubicBezTo>
                <a:cubicBezTo>
                  <a:pt x="73837" y="205498"/>
                  <a:pt x="77160" y="211036"/>
                  <a:pt x="82513" y="215051"/>
                </a:cubicBezTo>
                <a:cubicBezTo>
                  <a:pt x="85928" y="217589"/>
                  <a:pt x="88605" y="221281"/>
                  <a:pt x="88605" y="225573"/>
                </a:cubicBezTo>
                <a:cubicBezTo>
                  <a:pt x="88605" y="231480"/>
                  <a:pt x="83805" y="236279"/>
                  <a:pt x="77898" y="236279"/>
                </a:cubicBezTo>
                <a:lnTo>
                  <a:pt x="22151" y="236279"/>
                </a:lnTo>
                <a:cubicBezTo>
                  <a:pt x="9922" y="236279"/>
                  <a:pt x="0" y="226357"/>
                  <a:pt x="0" y="214128"/>
                </a:cubicBezTo>
                <a:lnTo>
                  <a:pt x="0" y="158381"/>
                </a:lnTo>
                <a:cubicBezTo>
                  <a:pt x="0" y="152474"/>
                  <a:pt x="4799" y="147674"/>
                  <a:pt x="10706" y="147674"/>
                </a:cubicBezTo>
                <a:cubicBezTo>
                  <a:pt x="14952" y="147674"/>
                  <a:pt x="18690" y="150351"/>
                  <a:pt x="21228" y="153766"/>
                </a:cubicBezTo>
                <a:cubicBezTo>
                  <a:pt x="25243" y="159119"/>
                  <a:pt x="30781" y="162442"/>
                  <a:pt x="36919" y="162442"/>
                </a:cubicBezTo>
                <a:cubicBezTo>
                  <a:pt x="49148" y="162442"/>
                  <a:pt x="59070" y="149197"/>
                  <a:pt x="59070" y="132907"/>
                </a:cubicBezTo>
                <a:cubicBezTo>
                  <a:pt x="59070" y="116617"/>
                  <a:pt x="49148" y="103372"/>
                  <a:pt x="36919" y="103372"/>
                </a:cubicBezTo>
                <a:cubicBezTo>
                  <a:pt x="30781" y="103372"/>
                  <a:pt x="25243" y="106695"/>
                  <a:pt x="21228" y="112048"/>
                </a:cubicBezTo>
                <a:cubicBezTo>
                  <a:pt x="18690" y="115463"/>
                  <a:pt x="14998" y="118140"/>
                  <a:pt x="10706" y="118140"/>
                </a:cubicBezTo>
                <a:cubicBezTo>
                  <a:pt x="4799" y="118140"/>
                  <a:pt x="0" y="113340"/>
                  <a:pt x="0" y="107433"/>
                </a:cubicBezTo>
                <a:lnTo>
                  <a:pt x="0" y="81221"/>
                </a:lnTo>
                <a:cubicBezTo>
                  <a:pt x="0" y="68992"/>
                  <a:pt x="9922" y="59070"/>
                  <a:pt x="22151" y="59070"/>
                </a:cubicBezTo>
                <a:lnTo>
                  <a:pt x="72360" y="59070"/>
                </a:lnTo>
                <a:cubicBezTo>
                  <a:pt x="79283" y="59070"/>
                  <a:pt x="84913" y="53440"/>
                  <a:pt x="84913" y="46517"/>
                </a:cubicBezTo>
                <a:cubicBezTo>
                  <a:pt x="84913" y="42133"/>
                  <a:pt x="82421" y="38211"/>
                  <a:pt x="79375" y="35027"/>
                </a:cubicBezTo>
                <a:cubicBezTo>
                  <a:pt x="75914" y="31381"/>
                  <a:pt x="73837" y="26951"/>
                  <a:pt x="73837" y="22151"/>
                </a:cubicBezTo>
                <a:cubicBezTo>
                  <a:pt x="73837" y="9922"/>
                  <a:pt x="87082" y="0"/>
                  <a:pt x="103372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55" name="Text 53"/>
          <p:cNvSpPr/>
          <p:nvPr/>
        </p:nvSpPr>
        <p:spPr>
          <a:xfrm>
            <a:off x="6599939" y="5363535"/>
            <a:ext cx="2327349" cy="3307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74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Решавање проблема</a:t>
            </a:r>
            <a:endParaRPr lang="en-US" sz="1600" dirty="0"/>
          </a:p>
        </p:txBody>
      </p:sp>
      <p:sp>
        <p:nvSpPr>
          <p:cNvPr id="56" name="Shape 54"/>
          <p:cNvSpPr/>
          <p:nvPr/>
        </p:nvSpPr>
        <p:spPr>
          <a:xfrm>
            <a:off x="5908823" y="6048744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57" name="Text 55"/>
          <p:cNvSpPr/>
          <p:nvPr/>
        </p:nvSpPr>
        <p:spPr>
          <a:xfrm>
            <a:off x="6162823" y="5954233"/>
            <a:ext cx="2480930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Идентификација проблема</a:t>
            </a:r>
            <a:endParaRPr lang="en-US" sz="1600" dirty="0"/>
          </a:p>
        </p:txBody>
      </p:sp>
      <p:sp>
        <p:nvSpPr>
          <p:cNvPr id="58" name="Shape 56"/>
          <p:cNvSpPr/>
          <p:nvPr/>
        </p:nvSpPr>
        <p:spPr>
          <a:xfrm>
            <a:off x="5908823" y="6426791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59" name="Text 57"/>
          <p:cNvSpPr/>
          <p:nvPr/>
        </p:nvSpPr>
        <p:spPr>
          <a:xfrm>
            <a:off x="6162823" y="6332279"/>
            <a:ext cx="2008372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Креативно решавање</a:t>
            </a:r>
            <a:endParaRPr lang="en-US" sz="1600" dirty="0"/>
          </a:p>
        </p:txBody>
      </p:sp>
      <p:sp>
        <p:nvSpPr>
          <p:cNvPr id="60" name="Shape 58"/>
          <p:cNvSpPr/>
          <p:nvPr/>
        </p:nvSpPr>
        <p:spPr>
          <a:xfrm>
            <a:off x="5908823" y="6804837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61" name="Text 59"/>
          <p:cNvSpPr/>
          <p:nvPr/>
        </p:nvSpPr>
        <p:spPr>
          <a:xfrm>
            <a:off x="6162823" y="6710326"/>
            <a:ext cx="2197395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Иновације и адаптација</a:t>
            </a:r>
            <a:endParaRPr lang="en-US" sz="1600" dirty="0"/>
          </a:p>
        </p:txBody>
      </p:sp>
      <p:sp>
        <p:nvSpPr>
          <p:cNvPr id="62" name="Shape 60"/>
          <p:cNvSpPr/>
          <p:nvPr/>
        </p:nvSpPr>
        <p:spPr>
          <a:xfrm>
            <a:off x="10837272" y="4985488"/>
            <a:ext cx="4950047" cy="2244651"/>
          </a:xfrm>
          <a:custGeom>
            <a:avLst/>
            <a:gdLst/>
            <a:ahLst/>
            <a:cxnLst/>
            <a:rect l="l" t="t" r="r" b="b"/>
            <a:pathLst>
              <a:path w="4950047" h="2244651">
                <a:moveTo>
                  <a:pt x="47256" y="0"/>
                </a:moveTo>
                <a:lnTo>
                  <a:pt x="4902791" y="0"/>
                </a:lnTo>
                <a:cubicBezTo>
                  <a:pt x="4928889" y="0"/>
                  <a:pt x="4950047" y="21157"/>
                  <a:pt x="4950047" y="47256"/>
                </a:cubicBezTo>
                <a:lnTo>
                  <a:pt x="4950047" y="2055629"/>
                </a:lnTo>
                <a:cubicBezTo>
                  <a:pt x="4950047" y="2160023"/>
                  <a:pt x="4865418" y="2244651"/>
                  <a:pt x="4761024" y="2244651"/>
                </a:cubicBezTo>
                <a:lnTo>
                  <a:pt x="189022" y="2244651"/>
                </a:lnTo>
                <a:cubicBezTo>
                  <a:pt x="84628" y="2244651"/>
                  <a:pt x="0" y="2160023"/>
                  <a:pt x="0" y="2055629"/>
                </a:cubicBezTo>
                <a:lnTo>
                  <a:pt x="0" y="47256"/>
                </a:lnTo>
                <a:cubicBezTo>
                  <a:pt x="0" y="21157"/>
                  <a:pt x="21157" y="0"/>
                  <a:pt x="47256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77209" dist="11814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63" name="Shape 61"/>
          <p:cNvSpPr/>
          <p:nvPr/>
        </p:nvSpPr>
        <p:spPr>
          <a:xfrm>
            <a:off x="10837272" y="4985488"/>
            <a:ext cx="4950047" cy="47256"/>
          </a:xfrm>
          <a:custGeom>
            <a:avLst/>
            <a:gdLst/>
            <a:ahLst/>
            <a:cxnLst/>
            <a:rect l="l" t="t" r="r" b="b"/>
            <a:pathLst>
              <a:path w="4950047" h="47256">
                <a:moveTo>
                  <a:pt x="47256" y="0"/>
                </a:moveTo>
                <a:lnTo>
                  <a:pt x="4902791" y="0"/>
                </a:lnTo>
                <a:cubicBezTo>
                  <a:pt x="4928889" y="0"/>
                  <a:pt x="4950047" y="21157"/>
                  <a:pt x="4950047" y="47256"/>
                </a:cubicBezTo>
                <a:lnTo>
                  <a:pt x="4950047" y="47256"/>
                </a:lnTo>
                <a:lnTo>
                  <a:pt x="0" y="47256"/>
                </a:lnTo>
                <a:lnTo>
                  <a:pt x="0" y="47256"/>
                </a:lnTo>
                <a:cubicBezTo>
                  <a:pt x="0" y="21157"/>
                  <a:pt x="21157" y="0"/>
                  <a:pt x="47256" y="0"/>
                </a:cubicBezTo>
                <a:close/>
              </a:path>
            </a:pathLst>
          </a:custGeom>
          <a:solidFill>
            <a:srgbClr val="06B6D4"/>
          </a:solidFill>
          <a:ln/>
        </p:spPr>
      </p:sp>
      <p:sp>
        <p:nvSpPr>
          <p:cNvPr id="64" name="Shape 62"/>
          <p:cNvSpPr/>
          <p:nvPr/>
        </p:nvSpPr>
        <p:spPr>
          <a:xfrm>
            <a:off x="11073551" y="5245395"/>
            <a:ext cx="567070" cy="567070"/>
          </a:xfrm>
          <a:custGeom>
            <a:avLst/>
            <a:gdLst/>
            <a:ahLst/>
            <a:cxnLst/>
            <a:rect l="l" t="t" r="r" b="b"/>
            <a:pathLst>
              <a:path w="567070" h="567070">
                <a:moveTo>
                  <a:pt x="141767" y="0"/>
                </a:moveTo>
                <a:lnTo>
                  <a:pt x="425302" y="0"/>
                </a:lnTo>
                <a:cubicBezTo>
                  <a:pt x="503546" y="0"/>
                  <a:pt x="567070" y="63524"/>
                  <a:pt x="567070" y="141767"/>
                </a:cubicBezTo>
                <a:lnTo>
                  <a:pt x="567070" y="425302"/>
                </a:lnTo>
                <a:cubicBezTo>
                  <a:pt x="567070" y="503546"/>
                  <a:pt x="503546" y="567070"/>
                  <a:pt x="425302" y="567070"/>
                </a:cubicBezTo>
                <a:lnTo>
                  <a:pt x="141767" y="567070"/>
                </a:lnTo>
                <a:cubicBezTo>
                  <a:pt x="63524" y="567070"/>
                  <a:pt x="0" y="503546"/>
                  <a:pt x="0" y="425302"/>
                </a:cubicBezTo>
                <a:lnTo>
                  <a:pt x="0" y="141767"/>
                </a:lnTo>
                <a:cubicBezTo>
                  <a:pt x="0" y="63524"/>
                  <a:pt x="63524" y="0"/>
                  <a:pt x="141767" y="0"/>
                </a:cubicBezTo>
                <a:close/>
              </a:path>
            </a:pathLst>
          </a:custGeom>
          <a:solidFill>
            <a:srgbClr val="06B6D4"/>
          </a:solidFill>
          <a:ln/>
        </p:spPr>
      </p:sp>
      <p:sp>
        <p:nvSpPr>
          <p:cNvPr id="65" name="Shape 63"/>
          <p:cNvSpPr/>
          <p:nvPr/>
        </p:nvSpPr>
        <p:spPr>
          <a:xfrm>
            <a:off x="11224179" y="5410791"/>
            <a:ext cx="265814" cy="236279"/>
          </a:xfrm>
          <a:custGeom>
            <a:avLst/>
            <a:gdLst/>
            <a:ahLst/>
            <a:cxnLst/>
            <a:rect l="l" t="t" r="r" b="b"/>
            <a:pathLst>
              <a:path w="265814" h="236279">
                <a:moveTo>
                  <a:pt x="22151" y="90358"/>
                </a:moveTo>
                <a:lnTo>
                  <a:pt x="118693" y="130092"/>
                </a:lnTo>
                <a:cubicBezTo>
                  <a:pt x="123216" y="131938"/>
                  <a:pt x="128015" y="132907"/>
                  <a:pt x="132907" y="132907"/>
                </a:cubicBezTo>
                <a:cubicBezTo>
                  <a:pt x="137799" y="132907"/>
                  <a:pt x="142598" y="131938"/>
                  <a:pt x="147121" y="130092"/>
                </a:cubicBezTo>
                <a:lnTo>
                  <a:pt x="258984" y="84036"/>
                </a:lnTo>
                <a:cubicBezTo>
                  <a:pt x="263137" y="82328"/>
                  <a:pt x="265814" y="78314"/>
                  <a:pt x="265814" y="73837"/>
                </a:cubicBezTo>
                <a:cubicBezTo>
                  <a:pt x="265814" y="69361"/>
                  <a:pt x="263137" y="65346"/>
                  <a:pt x="258984" y="63638"/>
                </a:cubicBezTo>
                <a:lnTo>
                  <a:pt x="147121" y="17582"/>
                </a:lnTo>
                <a:cubicBezTo>
                  <a:pt x="142598" y="15737"/>
                  <a:pt x="137799" y="14767"/>
                  <a:pt x="132907" y="14767"/>
                </a:cubicBezTo>
                <a:cubicBezTo>
                  <a:pt x="128015" y="14767"/>
                  <a:pt x="123216" y="15737"/>
                  <a:pt x="118693" y="17582"/>
                </a:cubicBezTo>
                <a:lnTo>
                  <a:pt x="6830" y="63638"/>
                </a:lnTo>
                <a:cubicBezTo>
                  <a:pt x="2677" y="65346"/>
                  <a:pt x="0" y="69361"/>
                  <a:pt x="0" y="73837"/>
                </a:cubicBezTo>
                <a:lnTo>
                  <a:pt x="0" y="210436"/>
                </a:lnTo>
                <a:cubicBezTo>
                  <a:pt x="0" y="216574"/>
                  <a:pt x="4938" y="221512"/>
                  <a:pt x="11076" y="221512"/>
                </a:cubicBezTo>
                <a:cubicBezTo>
                  <a:pt x="17213" y="221512"/>
                  <a:pt x="22151" y="216574"/>
                  <a:pt x="22151" y="210436"/>
                </a:cubicBezTo>
                <a:lnTo>
                  <a:pt x="22151" y="90358"/>
                </a:lnTo>
                <a:close/>
                <a:moveTo>
                  <a:pt x="44302" y="123447"/>
                </a:moveTo>
                <a:lnTo>
                  <a:pt x="44302" y="177209"/>
                </a:lnTo>
                <a:cubicBezTo>
                  <a:pt x="44302" y="201668"/>
                  <a:pt x="83990" y="221512"/>
                  <a:pt x="132907" y="221512"/>
                </a:cubicBezTo>
                <a:cubicBezTo>
                  <a:pt x="181824" y="221512"/>
                  <a:pt x="221512" y="201668"/>
                  <a:pt x="221512" y="177209"/>
                </a:cubicBezTo>
                <a:lnTo>
                  <a:pt x="221512" y="123400"/>
                </a:lnTo>
                <a:lnTo>
                  <a:pt x="155566" y="150582"/>
                </a:lnTo>
                <a:cubicBezTo>
                  <a:pt x="148367" y="153535"/>
                  <a:pt x="140706" y="155058"/>
                  <a:pt x="132907" y="155058"/>
                </a:cubicBezTo>
                <a:cubicBezTo>
                  <a:pt x="125108" y="155058"/>
                  <a:pt x="117447" y="153535"/>
                  <a:pt x="110248" y="150582"/>
                </a:cubicBezTo>
                <a:lnTo>
                  <a:pt x="44302" y="123400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66" name="Text 64"/>
          <p:cNvSpPr/>
          <p:nvPr/>
        </p:nvSpPr>
        <p:spPr>
          <a:xfrm>
            <a:off x="11782388" y="5363535"/>
            <a:ext cx="1961116" cy="3307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74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Учење и подршка</a:t>
            </a:r>
            <a:endParaRPr lang="en-US" sz="1600" dirty="0"/>
          </a:p>
        </p:txBody>
      </p:sp>
      <p:sp>
        <p:nvSpPr>
          <p:cNvPr id="67" name="Shape 65"/>
          <p:cNvSpPr/>
          <p:nvPr/>
        </p:nvSpPr>
        <p:spPr>
          <a:xfrm>
            <a:off x="11091272" y="6048744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06B6D4"/>
          </a:solidFill>
          <a:ln/>
        </p:spPr>
      </p:sp>
      <p:sp>
        <p:nvSpPr>
          <p:cNvPr id="68" name="Text 66"/>
          <p:cNvSpPr/>
          <p:nvPr/>
        </p:nvSpPr>
        <p:spPr>
          <a:xfrm>
            <a:off x="11345272" y="5954233"/>
            <a:ext cx="1772093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Дигитални ресурси</a:t>
            </a:r>
            <a:endParaRPr lang="en-US" sz="1600" dirty="0"/>
          </a:p>
        </p:txBody>
      </p:sp>
      <p:sp>
        <p:nvSpPr>
          <p:cNvPr id="69" name="Shape 67"/>
          <p:cNvSpPr/>
          <p:nvPr/>
        </p:nvSpPr>
        <p:spPr>
          <a:xfrm>
            <a:off x="11091272" y="6426791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06B6D4"/>
          </a:solidFill>
          <a:ln/>
        </p:spPr>
      </p:sp>
      <p:sp>
        <p:nvSpPr>
          <p:cNvPr id="70" name="Text 68"/>
          <p:cNvSpPr/>
          <p:nvPr/>
        </p:nvSpPr>
        <p:spPr>
          <a:xfrm>
            <a:off x="11345272" y="6332279"/>
            <a:ext cx="1902047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Подршка ученицима</a:t>
            </a:r>
            <a:endParaRPr lang="en-US" sz="1600" dirty="0"/>
          </a:p>
        </p:txBody>
      </p:sp>
      <p:sp>
        <p:nvSpPr>
          <p:cNvPr id="71" name="Shape 69"/>
          <p:cNvSpPr/>
          <p:nvPr/>
        </p:nvSpPr>
        <p:spPr>
          <a:xfrm>
            <a:off x="11091272" y="6804837"/>
            <a:ext cx="141767" cy="141767"/>
          </a:xfrm>
          <a:custGeom>
            <a:avLst/>
            <a:gdLst/>
            <a:ahLst/>
            <a:cxnLst/>
            <a:rect l="l" t="t" r="r" b="b"/>
            <a:pathLst>
              <a:path w="141767" h="141767">
                <a:moveTo>
                  <a:pt x="0" y="70884"/>
                </a:moveTo>
                <a:cubicBezTo>
                  <a:pt x="0" y="31762"/>
                  <a:pt x="31762" y="0"/>
                  <a:pt x="70884" y="0"/>
                </a:cubicBezTo>
                <a:cubicBezTo>
                  <a:pt x="110006" y="0"/>
                  <a:pt x="141767" y="31762"/>
                  <a:pt x="141767" y="70884"/>
                </a:cubicBezTo>
                <a:cubicBezTo>
                  <a:pt x="141767" y="110006"/>
                  <a:pt x="110006" y="141767"/>
                  <a:pt x="70884" y="141767"/>
                </a:cubicBezTo>
                <a:cubicBezTo>
                  <a:pt x="31762" y="141767"/>
                  <a:pt x="0" y="110006"/>
                  <a:pt x="0" y="70884"/>
                </a:cubicBezTo>
                <a:close/>
              </a:path>
            </a:pathLst>
          </a:custGeom>
          <a:solidFill>
            <a:srgbClr val="06B6D4"/>
          </a:solidFill>
          <a:ln/>
        </p:spPr>
      </p:sp>
      <p:sp>
        <p:nvSpPr>
          <p:cNvPr id="72" name="Text 70"/>
          <p:cNvSpPr/>
          <p:nvPr/>
        </p:nvSpPr>
        <p:spPr>
          <a:xfrm>
            <a:off x="11345272" y="6710326"/>
            <a:ext cx="2138326" cy="283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88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Професионални развој</a:t>
            </a:r>
            <a:endParaRPr lang="en-US" sz="1600" dirty="0"/>
          </a:p>
        </p:txBody>
      </p:sp>
      <p:sp>
        <p:nvSpPr>
          <p:cNvPr id="73" name="Shape 71"/>
          <p:cNvSpPr/>
          <p:nvPr/>
        </p:nvSpPr>
        <p:spPr>
          <a:xfrm>
            <a:off x="472558" y="7466419"/>
            <a:ext cx="15310884" cy="1205023"/>
          </a:xfrm>
          <a:custGeom>
            <a:avLst/>
            <a:gdLst/>
            <a:ahLst/>
            <a:cxnLst/>
            <a:rect l="l" t="t" r="r" b="b"/>
            <a:pathLst>
              <a:path w="15310884" h="1205023">
                <a:moveTo>
                  <a:pt x="189020" y="0"/>
                </a:moveTo>
                <a:lnTo>
                  <a:pt x="15121864" y="0"/>
                </a:lnTo>
                <a:cubicBezTo>
                  <a:pt x="15226257" y="0"/>
                  <a:pt x="15310884" y="84627"/>
                  <a:pt x="15310884" y="189020"/>
                </a:cubicBezTo>
                <a:lnTo>
                  <a:pt x="15310884" y="1016003"/>
                </a:lnTo>
                <a:cubicBezTo>
                  <a:pt x="15310884" y="1120396"/>
                  <a:pt x="15226257" y="1205023"/>
                  <a:pt x="15121864" y="1205023"/>
                </a:cubicBezTo>
                <a:lnTo>
                  <a:pt x="189020" y="1205023"/>
                </a:lnTo>
                <a:cubicBezTo>
                  <a:pt x="84627" y="1205023"/>
                  <a:pt x="0" y="1120396"/>
                  <a:pt x="0" y="1016003"/>
                </a:cubicBezTo>
                <a:lnTo>
                  <a:pt x="0" y="189020"/>
                </a:lnTo>
                <a:cubicBezTo>
                  <a:pt x="0" y="84627"/>
                  <a:pt x="84627" y="0"/>
                  <a:pt x="189020" y="0"/>
                </a:cubicBezTo>
                <a:close/>
              </a:path>
            </a:pathLst>
          </a:custGeom>
          <a:solidFill>
            <a:srgbClr val="1E3A8A"/>
          </a:solidFill>
          <a:ln/>
        </p:spPr>
      </p:sp>
      <p:sp>
        <p:nvSpPr>
          <p:cNvPr id="74" name="Shape 72"/>
          <p:cNvSpPr/>
          <p:nvPr/>
        </p:nvSpPr>
        <p:spPr>
          <a:xfrm>
            <a:off x="756093" y="7891721"/>
            <a:ext cx="354419" cy="354419"/>
          </a:xfrm>
          <a:custGeom>
            <a:avLst/>
            <a:gdLst/>
            <a:ahLst/>
            <a:cxnLst/>
            <a:rect l="l" t="t" r="r" b="b"/>
            <a:pathLst>
              <a:path w="354419" h="354419">
                <a:moveTo>
                  <a:pt x="177209" y="0"/>
                </a:moveTo>
                <a:cubicBezTo>
                  <a:pt x="187385" y="0"/>
                  <a:pt x="196730" y="5607"/>
                  <a:pt x="201576" y="14537"/>
                </a:cubicBezTo>
                <a:lnTo>
                  <a:pt x="351096" y="291426"/>
                </a:lnTo>
                <a:cubicBezTo>
                  <a:pt x="355734" y="300010"/>
                  <a:pt x="355526" y="310393"/>
                  <a:pt x="350542" y="318769"/>
                </a:cubicBezTo>
                <a:cubicBezTo>
                  <a:pt x="345558" y="327145"/>
                  <a:pt x="336490" y="332267"/>
                  <a:pt x="326730" y="332267"/>
                </a:cubicBezTo>
                <a:lnTo>
                  <a:pt x="27689" y="332267"/>
                </a:lnTo>
                <a:cubicBezTo>
                  <a:pt x="17929" y="332267"/>
                  <a:pt x="8930" y="327145"/>
                  <a:pt x="3876" y="318769"/>
                </a:cubicBezTo>
                <a:cubicBezTo>
                  <a:pt x="-1177" y="310393"/>
                  <a:pt x="-1315" y="300010"/>
                  <a:pt x="3323" y="291426"/>
                </a:cubicBezTo>
                <a:lnTo>
                  <a:pt x="152843" y="14537"/>
                </a:lnTo>
                <a:cubicBezTo>
                  <a:pt x="157689" y="5607"/>
                  <a:pt x="167034" y="0"/>
                  <a:pt x="177209" y="0"/>
                </a:cubicBezTo>
                <a:close/>
                <a:moveTo>
                  <a:pt x="177209" y="116294"/>
                </a:moveTo>
                <a:cubicBezTo>
                  <a:pt x="168003" y="116294"/>
                  <a:pt x="160596" y="123700"/>
                  <a:pt x="160596" y="132907"/>
                </a:cubicBezTo>
                <a:lnTo>
                  <a:pt x="160596" y="210436"/>
                </a:lnTo>
                <a:cubicBezTo>
                  <a:pt x="160596" y="219643"/>
                  <a:pt x="168003" y="227049"/>
                  <a:pt x="177209" y="227049"/>
                </a:cubicBezTo>
                <a:cubicBezTo>
                  <a:pt x="186416" y="227049"/>
                  <a:pt x="193823" y="219643"/>
                  <a:pt x="193823" y="210436"/>
                </a:cubicBezTo>
                <a:lnTo>
                  <a:pt x="193823" y="132907"/>
                </a:lnTo>
                <a:cubicBezTo>
                  <a:pt x="193823" y="123700"/>
                  <a:pt x="186416" y="116294"/>
                  <a:pt x="177209" y="116294"/>
                </a:cubicBezTo>
                <a:close/>
                <a:moveTo>
                  <a:pt x="195692" y="265814"/>
                </a:moveTo>
                <a:cubicBezTo>
                  <a:pt x="196112" y="258954"/>
                  <a:pt x="192691" y="252426"/>
                  <a:pt x="186810" y="248869"/>
                </a:cubicBezTo>
                <a:cubicBezTo>
                  <a:pt x="180929" y="245312"/>
                  <a:pt x="173559" y="245312"/>
                  <a:pt x="167678" y="248869"/>
                </a:cubicBezTo>
                <a:cubicBezTo>
                  <a:pt x="161797" y="252426"/>
                  <a:pt x="158376" y="258954"/>
                  <a:pt x="158796" y="265814"/>
                </a:cubicBezTo>
                <a:cubicBezTo>
                  <a:pt x="158376" y="272674"/>
                  <a:pt x="161797" y="279201"/>
                  <a:pt x="167678" y="282759"/>
                </a:cubicBezTo>
                <a:cubicBezTo>
                  <a:pt x="173559" y="286316"/>
                  <a:pt x="180929" y="286316"/>
                  <a:pt x="186810" y="282759"/>
                </a:cubicBezTo>
                <a:cubicBezTo>
                  <a:pt x="192691" y="279201"/>
                  <a:pt x="196112" y="272674"/>
                  <a:pt x="195692" y="265814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75" name="Text 73"/>
          <p:cNvSpPr/>
          <p:nvPr/>
        </p:nvSpPr>
        <p:spPr>
          <a:xfrm>
            <a:off x="1340884" y="7702698"/>
            <a:ext cx="10786140" cy="3307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6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Кључни изазов</a:t>
            </a:r>
            <a:endParaRPr lang="en-US" sz="1600" dirty="0"/>
          </a:p>
        </p:txBody>
      </p:sp>
      <p:sp>
        <p:nvSpPr>
          <p:cNvPr id="76" name="Text 74"/>
          <p:cNvSpPr/>
          <p:nvPr/>
        </p:nvSpPr>
        <p:spPr>
          <a:xfrm>
            <a:off x="1340884" y="8128000"/>
            <a:ext cx="11560924" cy="3071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88" b="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61% наставника</a:t>
            </a:r>
            <a:r>
              <a:rPr lang="en-US" sz="1488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који не </a:t>
            </a:r>
            <a:r>
              <a:rPr lang="en-US" sz="1488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користе</a:t>
            </a:r>
            <a:r>
              <a:rPr lang="en-US" sz="1488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488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</a:t>
            </a:r>
            <a:r>
              <a:rPr lang="en-US" sz="1488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наводи недостатак вештина као главну баријеру - неопходне </a:t>
            </a:r>
            <a:r>
              <a:rPr lang="en-US" sz="1488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су</a:t>
            </a:r>
            <a:r>
              <a:rPr lang="en-US" sz="1488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488" b="1" dirty="0" err="1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обуке</a:t>
            </a:r>
            <a:r>
              <a:rPr lang="en-US" sz="1488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!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1E3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9301238"/>
          </a:xfrm>
          <a:custGeom>
            <a:avLst/>
            <a:gdLst/>
            <a:ahLst/>
            <a:cxnLst/>
            <a:rect l="l" t="t" r="r" b="b"/>
            <a:pathLst>
              <a:path w="16256000" h="9301238">
                <a:moveTo>
                  <a:pt x="0" y="0"/>
                </a:moveTo>
                <a:lnTo>
                  <a:pt x="16256000" y="0"/>
                </a:lnTo>
                <a:lnTo>
                  <a:pt x="16256000" y="9301238"/>
                </a:lnTo>
                <a:lnTo>
                  <a:pt x="0" y="930123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1E3A8A"/>
              </a:gs>
              <a:gs pos="50000">
                <a:srgbClr val="1E40AF"/>
              </a:gs>
              <a:gs pos="100000">
                <a:srgbClr val="3B82F6"/>
              </a:gs>
            </a:gsLst>
            <a:lin ang="2700000" scaled="1"/>
          </a:gradFill>
          <a:ln/>
        </p:spPr>
      </p:sp>
      <p:sp>
        <p:nvSpPr>
          <p:cNvPr id="3" name="Shape 1"/>
          <p:cNvSpPr/>
          <p:nvPr/>
        </p:nvSpPr>
        <p:spPr>
          <a:xfrm>
            <a:off x="483809" y="541262"/>
            <a:ext cx="4301133" cy="426358"/>
          </a:xfrm>
          <a:custGeom>
            <a:avLst/>
            <a:gdLst/>
            <a:ahLst/>
            <a:cxnLst/>
            <a:rect l="l" t="t" r="r" b="b"/>
            <a:pathLst>
              <a:path w="3858381" h="483810">
                <a:moveTo>
                  <a:pt x="241905" y="0"/>
                </a:moveTo>
                <a:lnTo>
                  <a:pt x="3616476" y="0"/>
                </a:lnTo>
                <a:cubicBezTo>
                  <a:pt x="3750077" y="0"/>
                  <a:pt x="3858381" y="108304"/>
                  <a:pt x="3858381" y="241905"/>
                </a:cubicBezTo>
                <a:lnTo>
                  <a:pt x="3858381" y="241905"/>
                </a:lnTo>
                <a:cubicBezTo>
                  <a:pt x="3858381" y="375505"/>
                  <a:pt x="3750077" y="483810"/>
                  <a:pt x="3616476" y="483810"/>
                </a:cubicBezTo>
                <a:lnTo>
                  <a:pt x="241905" y="483810"/>
                </a:lnTo>
                <a:cubicBezTo>
                  <a:pt x="108394" y="483810"/>
                  <a:pt x="0" y="375416"/>
                  <a:pt x="0" y="241905"/>
                </a:cubicBezTo>
                <a:lnTo>
                  <a:pt x="0" y="241905"/>
                </a:lnTo>
                <a:cubicBezTo>
                  <a:pt x="0" y="108394"/>
                  <a:pt x="108394" y="0"/>
                  <a:pt x="241905" y="0"/>
                </a:cubicBezTo>
                <a:close/>
              </a:path>
            </a:pathLst>
          </a:custGeom>
          <a:solidFill>
            <a:srgbClr val="F59E0B">
              <a:alpha val="20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677333" y="628952"/>
            <a:ext cx="241905" cy="193524"/>
          </a:xfrm>
          <a:custGeom>
            <a:avLst/>
            <a:gdLst/>
            <a:ahLst/>
            <a:cxnLst/>
            <a:rect l="l" t="t" r="r" b="b"/>
            <a:pathLst>
              <a:path w="241905" h="193524">
                <a:moveTo>
                  <a:pt x="133048" y="0"/>
                </a:moveTo>
                <a:cubicBezTo>
                  <a:pt x="133048" y="-6690"/>
                  <a:pt x="127643" y="-12095"/>
                  <a:pt x="120952" y="-12095"/>
                </a:cubicBezTo>
                <a:cubicBezTo>
                  <a:pt x="114262" y="-12095"/>
                  <a:pt x="108857" y="-6690"/>
                  <a:pt x="108857" y="0"/>
                </a:cubicBezTo>
                <a:lnTo>
                  <a:pt x="108857" y="24190"/>
                </a:lnTo>
                <a:lnTo>
                  <a:pt x="72571" y="24190"/>
                </a:lnTo>
                <a:cubicBezTo>
                  <a:pt x="52539" y="24190"/>
                  <a:pt x="36286" y="40443"/>
                  <a:pt x="36286" y="60476"/>
                </a:cubicBezTo>
                <a:lnTo>
                  <a:pt x="36286" y="145143"/>
                </a:lnTo>
                <a:cubicBezTo>
                  <a:pt x="36286" y="165176"/>
                  <a:pt x="52539" y="181429"/>
                  <a:pt x="72571" y="181429"/>
                </a:cubicBezTo>
                <a:lnTo>
                  <a:pt x="169333" y="181429"/>
                </a:lnTo>
                <a:cubicBezTo>
                  <a:pt x="189366" y="181429"/>
                  <a:pt x="205619" y="165176"/>
                  <a:pt x="205619" y="145143"/>
                </a:cubicBezTo>
                <a:lnTo>
                  <a:pt x="205619" y="60476"/>
                </a:lnTo>
                <a:cubicBezTo>
                  <a:pt x="205619" y="40443"/>
                  <a:pt x="189366" y="24190"/>
                  <a:pt x="169333" y="24190"/>
                </a:cubicBezTo>
                <a:lnTo>
                  <a:pt x="133048" y="24190"/>
                </a:lnTo>
                <a:lnTo>
                  <a:pt x="133048" y="0"/>
                </a:lnTo>
                <a:close/>
                <a:moveTo>
                  <a:pt x="60476" y="139095"/>
                </a:moveTo>
                <a:cubicBezTo>
                  <a:pt x="60476" y="134068"/>
                  <a:pt x="64521" y="130024"/>
                  <a:pt x="69548" y="130024"/>
                </a:cubicBezTo>
                <a:lnTo>
                  <a:pt x="81643" y="130024"/>
                </a:lnTo>
                <a:cubicBezTo>
                  <a:pt x="86670" y="130024"/>
                  <a:pt x="90714" y="134068"/>
                  <a:pt x="90714" y="139095"/>
                </a:cubicBezTo>
                <a:cubicBezTo>
                  <a:pt x="90714" y="144122"/>
                  <a:pt x="86670" y="148167"/>
                  <a:pt x="81643" y="148167"/>
                </a:cubicBezTo>
                <a:lnTo>
                  <a:pt x="69548" y="148167"/>
                </a:lnTo>
                <a:cubicBezTo>
                  <a:pt x="64521" y="148167"/>
                  <a:pt x="60476" y="144122"/>
                  <a:pt x="60476" y="139095"/>
                </a:cubicBezTo>
                <a:close/>
                <a:moveTo>
                  <a:pt x="105833" y="139095"/>
                </a:moveTo>
                <a:cubicBezTo>
                  <a:pt x="105833" y="134068"/>
                  <a:pt x="109878" y="130024"/>
                  <a:pt x="114905" y="130024"/>
                </a:cubicBezTo>
                <a:lnTo>
                  <a:pt x="127000" y="130024"/>
                </a:lnTo>
                <a:cubicBezTo>
                  <a:pt x="132027" y="130024"/>
                  <a:pt x="136071" y="134068"/>
                  <a:pt x="136071" y="139095"/>
                </a:cubicBezTo>
                <a:cubicBezTo>
                  <a:pt x="136071" y="144122"/>
                  <a:pt x="132027" y="148167"/>
                  <a:pt x="127000" y="148167"/>
                </a:cubicBezTo>
                <a:lnTo>
                  <a:pt x="114905" y="148167"/>
                </a:lnTo>
                <a:cubicBezTo>
                  <a:pt x="109878" y="148167"/>
                  <a:pt x="105833" y="144122"/>
                  <a:pt x="105833" y="139095"/>
                </a:cubicBezTo>
                <a:close/>
                <a:moveTo>
                  <a:pt x="151190" y="139095"/>
                </a:moveTo>
                <a:cubicBezTo>
                  <a:pt x="151190" y="134068"/>
                  <a:pt x="155235" y="130024"/>
                  <a:pt x="160262" y="130024"/>
                </a:cubicBezTo>
                <a:lnTo>
                  <a:pt x="172357" y="130024"/>
                </a:lnTo>
                <a:cubicBezTo>
                  <a:pt x="177384" y="130024"/>
                  <a:pt x="181429" y="134068"/>
                  <a:pt x="181429" y="139095"/>
                </a:cubicBezTo>
                <a:cubicBezTo>
                  <a:pt x="181429" y="144122"/>
                  <a:pt x="177384" y="148167"/>
                  <a:pt x="172357" y="148167"/>
                </a:cubicBezTo>
                <a:lnTo>
                  <a:pt x="160262" y="148167"/>
                </a:lnTo>
                <a:cubicBezTo>
                  <a:pt x="155235" y="148167"/>
                  <a:pt x="151190" y="144122"/>
                  <a:pt x="151190" y="139095"/>
                </a:cubicBezTo>
                <a:close/>
                <a:moveTo>
                  <a:pt x="84667" y="66524"/>
                </a:moveTo>
                <a:cubicBezTo>
                  <a:pt x="94680" y="66524"/>
                  <a:pt x="102810" y="74653"/>
                  <a:pt x="102810" y="84667"/>
                </a:cubicBezTo>
                <a:cubicBezTo>
                  <a:pt x="102810" y="94680"/>
                  <a:pt x="94680" y="102810"/>
                  <a:pt x="84667" y="102810"/>
                </a:cubicBezTo>
                <a:cubicBezTo>
                  <a:pt x="74653" y="102810"/>
                  <a:pt x="66524" y="94680"/>
                  <a:pt x="66524" y="84667"/>
                </a:cubicBezTo>
                <a:cubicBezTo>
                  <a:pt x="66524" y="74653"/>
                  <a:pt x="74653" y="66524"/>
                  <a:pt x="84667" y="66524"/>
                </a:cubicBezTo>
                <a:close/>
                <a:moveTo>
                  <a:pt x="139095" y="84667"/>
                </a:moveTo>
                <a:cubicBezTo>
                  <a:pt x="139095" y="74653"/>
                  <a:pt x="147225" y="66524"/>
                  <a:pt x="157238" y="66524"/>
                </a:cubicBezTo>
                <a:cubicBezTo>
                  <a:pt x="167251" y="66524"/>
                  <a:pt x="175381" y="74653"/>
                  <a:pt x="175381" y="84667"/>
                </a:cubicBezTo>
                <a:cubicBezTo>
                  <a:pt x="175381" y="94680"/>
                  <a:pt x="167251" y="102810"/>
                  <a:pt x="157238" y="102810"/>
                </a:cubicBezTo>
                <a:cubicBezTo>
                  <a:pt x="147225" y="102810"/>
                  <a:pt x="139095" y="94680"/>
                  <a:pt x="139095" y="84667"/>
                </a:cubicBezTo>
                <a:close/>
                <a:moveTo>
                  <a:pt x="24190" y="84667"/>
                </a:moveTo>
                <a:cubicBezTo>
                  <a:pt x="24190" y="77976"/>
                  <a:pt x="18785" y="72571"/>
                  <a:pt x="12095" y="72571"/>
                </a:cubicBezTo>
                <a:cubicBezTo>
                  <a:pt x="5405" y="72571"/>
                  <a:pt x="0" y="77976"/>
                  <a:pt x="0" y="84667"/>
                </a:cubicBezTo>
                <a:lnTo>
                  <a:pt x="0" y="120952"/>
                </a:lnTo>
                <a:cubicBezTo>
                  <a:pt x="0" y="127643"/>
                  <a:pt x="5405" y="133048"/>
                  <a:pt x="12095" y="133048"/>
                </a:cubicBezTo>
                <a:cubicBezTo>
                  <a:pt x="18785" y="133048"/>
                  <a:pt x="24190" y="127643"/>
                  <a:pt x="24190" y="120952"/>
                </a:cubicBezTo>
                <a:lnTo>
                  <a:pt x="24190" y="84667"/>
                </a:lnTo>
                <a:close/>
                <a:moveTo>
                  <a:pt x="229810" y="72571"/>
                </a:moveTo>
                <a:cubicBezTo>
                  <a:pt x="223119" y="72571"/>
                  <a:pt x="217714" y="77976"/>
                  <a:pt x="217714" y="84667"/>
                </a:cubicBezTo>
                <a:lnTo>
                  <a:pt x="217714" y="120952"/>
                </a:lnTo>
                <a:cubicBezTo>
                  <a:pt x="217714" y="127643"/>
                  <a:pt x="223119" y="133048"/>
                  <a:pt x="229810" y="133048"/>
                </a:cubicBezTo>
                <a:cubicBezTo>
                  <a:pt x="236500" y="133048"/>
                  <a:pt x="241905" y="127643"/>
                  <a:pt x="241905" y="120952"/>
                </a:cubicBezTo>
                <a:lnTo>
                  <a:pt x="241905" y="84667"/>
                </a:lnTo>
                <a:cubicBezTo>
                  <a:pt x="241905" y="77976"/>
                  <a:pt x="236500" y="72571"/>
                  <a:pt x="229810" y="72571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5" name="Text 3"/>
          <p:cNvSpPr/>
          <p:nvPr/>
        </p:nvSpPr>
        <p:spPr>
          <a:xfrm>
            <a:off x="1064380" y="628951"/>
            <a:ext cx="3557723" cy="2419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24" b="1" kern="0" spc="76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ВЕШТАЧКА ИНТЕЛИГЕНЦИЈА</a:t>
            </a:r>
            <a:r>
              <a:rPr lang="sr-Cyrl-RS" sz="1524" b="1" kern="0" spc="76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(ВИ)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483810" y="1112762"/>
            <a:ext cx="15578667" cy="7257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sr-Cyrl-RS" sz="4571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ВИ</a:t>
            </a:r>
            <a:r>
              <a:rPr lang="en-US" sz="4571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у учионици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483810" y="1935238"/>
            <a:ext cx="15409333" cy="3386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sr-Cyrl-RS" sz="1905" dirty="0">
                <a:solidFill>
                  <a:srgbClr val="FFFFFF">
                    <a:alpha val="8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Спрег</a:t>
            </a:r>
            <a:r>
              <a:rPr lang="en-US" sz="1905" dirty="0">
                <a:solidFill>
                  <a:srgbClr val="FFFFFF">
                    <a:alpha val="8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а човека и машине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489857" y="2521857"/>
            <a:ext cx="7486952" cy="5237238"/>
          </a:xfrm>
          <a:custGeom>
            <a:avLst/>
            <a:gdLst/>
            <a:ahLst/>
            <a:cxnLst/>
            <a:rect l="l" t="t" r="r" b="b"/>
            <a:pathLst>
              <a:path w="7486952" h="5237238">
                <a:moveTo>
                  <a:pt x="193516" y="0"/>
                </a:moveTo>
                <a:lnTo>
                  <a:pt x="7293436" y="0"/>
                </a:lnTo>
                <a:cubicBezTo>
                  <a:pt x="7400312" y="0"/>
                  <a:pt x="7486952" y="86640"/>
                  <a:pt x="7486952" y="193516"/>
                </a:cubicBezTo>
                <a:lnTo>
                  <a:pt x="7486952" y="5043722"/>
                </a:lnTo>
                <a:cubicBezTo>
                  <a:pt x="7486952" y="5150598"/>
                  <a:pt x="7400312" y="5237238"/>
                  <a:pt x="7293436" y="5237238"/>
                </a:cubicBezTo>
                <a:lnTo>
                  <a:pt x="193516" y="5237238"/>
                </a:lnTo>
                <a:cubicBezTo>
                  <a:pt x="86640" y="5237238"/>
                  <a:pt x="0" y="5150598"/>
                  <a:pt x="0" y="5043722"/>
                </a:cubicBezTo>
                <a:lnTo>
                  <a:pt x="0" y="193516"/>
                </a:lnTo>
                <a:cubicBezTo>
                  <a:pt x="0" y="86640"/>
                  <a:pt x="86640" y="0"/>
                  <a:pt x="193516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804333" y="2866571"/>
            <a:ext cx="326571" cy="290286"/>
          </a:xfrm>
          <a:custGeom>
            <a:avLst/>
            <a:gdLst/>
            <a:ahLst/>
            <a:cxnLst/>
            <a:rect l="l" t="t" r="r" b="b"/>
            <a:pathLst>
              <a:path w="326571" h="290286">
                <a:moveTo>
                  <a:pt x="127057" y="55052"/>
                </a:moveTo>
                <a:lnTo>
                  <a:pt x="127057" y="83174"/>
                </a:lnTo>
                <a:lnTo>
                  <a:pt x="127340" y="83457"/>
                </a:lnTo>
                <a:cubicBezTo>
                  <a:pt x="131025" y="36739"/>
                  <a:pt x="170089" y="0"/>
                  <a:pt x="217771" y="0"/>
                </a:cubicBezTo>
                <a:cubicBezTo>
                  <a:pt x="229167" y="0"/>
                  <a:pt x="240109" y="2098"/>
                  <a:pt x="250145" y="5953"/>
                </a:cubicBezTo>
                <a:cubicBezTo>
                  <a:pt x="255814" y="8108"/>
                  <a:pt x="256835" y="15308"/>
                  <a:pt x="252583" y="19617"/>
                </a:cubicBezTo>
                <a:lnTo>
                  <a:pt x="202293" y="69907"/>
                </a:lnTo>
                <a:cubicBezTo>
                  <a:pt x="200592" y="71608"/>
                  <a:pt x="199628" y="73932"/>
                  <a:pt x="199628" y="76313"/>
                </a:cubicBezTo>
                <a:lnTo>
                  <a:pt x="199628" y="99786"/>
                </a:lnTo>
                <a:cubicBezTo>
                  <a:pt x="199628" y="104775"/>
                  <a:pt x="203710" y="108857"/>
                  <a:pt x="208700" y="108857"/>
                </a:cubicBezTo>
                <a:lnTo>
                  <a:pt x="232172" y="108857"/>
                </a:lnTo>
                <a:cubicBezTo>
                  <a:pt x="234553" y="108857"/>
                  <a:pt x="236878" y="107893"/>
                  <a:pt x="238579" y="106192"/>
                </a:cubicBezTo>
                <a:lnTo>
                  <a:pt x="288868" y="55903"/>
                </a:lnTo>
                <a:cubicBezTo>
                  <a:pt x="293177" y="51594"/>
                  <a:pt x="300378" y="52671"/>
                  <a:pt x="302532" y="58341"/>
                </a:cubicBezTo>
                <a:cubicBezTo>
                  <a:pt x="306388" y="68376"/>
                  <a:pt x="308485" y="79318"/>
                  <a:pt x="308485" y="90714"/>
                </a:cubicBezTo>
                <a:cubicBezTo>
                  <a:pt x="308485" y="125072"/>
                  <a:pt x="289379" y="155008"/>
                  <a:pt x="261144" y="170373"/>
                </a:cubicBezTo>
                <a:lnTo>
                  <a:pt x="307351" y="216580"/>
                </a:lnTo>
                <a:cubicBezTo>
                  <a:pt x="317954" y="227183"/>
                  <a:pt x="317954" y="244418"/>
                  <a:pt x="307351" y="255077"/>
                </a:cubicBezTo>
                <a:lnTo>
                  <a:pt x="273277" y="289152"/>
                </a:lnTo>
                <a:cubicBezTo>
                  <a:pt x="262675" y="299754"/>
                  <a:pt x="245439" y="299754"/>
                  <a:pt x="234780" y="289152"/>
                </a:cubicBezTo>
                <a:lnTo>
                  <a:pt x="163342" y="217714"/>
                </a:lnTo>
                <a:cubicBezTo>
                  <a:pt x="147808" y="202179"/>
                  <a:pt x="144292" y="179217"/>
                  <a:pt x="152854" y="160281"/>
                </a:cubicBezTo>
                <a:lnTo>
                  <a:pt x="101430" y="108857"/>
                </a:lnTo>
                <a:lnTo>
                  <a:pt x="73308" y="108857"/>
                </a:lnTo>
                <a:cubicBezTo>
                  <a:pt x="67242" y="108857"/>
                  <a:pt x="61572" y="105852"/>
                  <a:pt x="58227" y="100806"/>
                </a:cubicBezTo>
                <a:lnTo>
                  <a:pt x="13267" y="33394"/>
                </a:lnTo>
                <a:cubicBezTo>
                  <a:pt x="10886" y="29822"/>
                  <a:pt x="11339" y="25003"/>
                  <a:pt x="14401" y="21942"/>
                </a:cubicBezTo>
                <a:lnTo>
                  <a:pt x="40141" y="-3799"/>
                </a:lnTo>
                <a:cubicBezTo>
                  <a:pt x="43203" y="-6860"/>
                  <a:pt x="47965" y="-7314"/>
                  <a:pt x="51594" y="-4933"/>
                </a:cubicBezTo>
                <a:lnTo>
                  <a:pt x="119006" y="39971"/>
                </a:lnTo>
                <a:cubicBezTo>
                  <a:pt x="124052" y="43316"/>
                  <a:pt x="127057" y="48986"/>
                  <a:pt x="127057" y="55052"/>
                </a:cubicBezTo>
                <a:close/>
                <a:moveTo>
                  <a:pt x="122238" y="168162"/>
                </a:moveTo>
                <a:cubicBezTo>
                  <a:pt x="118666" y="189139"/>
                  <a:pt x="123598" y="211308"/>
                  <a:pt x="137205" y="229054"/>
                </a:cubicBezTo>
                <a:lnTo>
                  <a:pt x="83344" y="282858"/>
                </a:lnTo>
                <a:cubicBezTo>
                  <a:pt x="67412" y="298790"/>
                  <a:pt x="41558" y="298790"/>
                  <a:pt x="25627" y="282858"/>
                </a:cubicBezTo>
                <a:cubicBezTo>
                  <a:pt x="9695" y="266927"/>
                  <a:pt x="9695" y="241073"/>
                  <a:pt x="25627" y="225142"/>
                </a:cubicBezTo>
                <a:lnTo>
                  <a:pt x="102394" y="148375"/>
                </a:lnTo>
                <a:lnTo>
                  <a:pt x="122238" y="168218"/>
                </a:ln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0" name="Text 8"/>
          <p:cNvSpPr/>
          <p:nvPr/>
        </p:nvSpPr>
        <p:spPr>
          <a:xfrm>
            <a:off x="1215571" y="2803071"/>
            <a:ext cx="6676571" cy="387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sr-Cyrl-RS" sz="2286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ВИ</a:t>
            </a:r>
            <a:r>
              <a:rPr lang="en-US" sz="2286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алати у настави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786190" y="3447143"/>
            <a:ext cx="6894286" cy="1209524"/>
          </a:xfrm>
          <a:custGeom>
            <a:avLst/>
            <a:gdLst/>
            <a:ahLst/>
            <a:cxnLst/>
            <a:rect l="l" t="t" r="r" b="b"/>
            <a:pathLst>
              <a:path w="6894286" h="1209524">
                <a:moveTo>
                  <a:pt x="145143" y="0"/>
                </a:moveTo>
                <a:lnTo>
                  <a:pt x="6749143" y="0"/>
                </a:lnTo>
                <a:cubicBezTo>
                  <a:pt x="6829303" y="0"/>
                  <a:pt x="6894286" y="64983"/>
                  <a:pt x="6894286" y="145143"/>
                </a:cubicBezTo>
                <a:lnTo>
                  <a:pt x="6894286" y="1064381"/>
                </a:lnTo>
                <a:cubicBezTo>
                  <a:pt x="6894286" y="1144541"/>
                  <a:pt x="6829303" y="1209524"/>
                  <a:pt x="6749143" y="1209524"/>
                </a:cubicBezTo>
                <a:lnTo>
                  <a:pt x="145143" y="1209524"/>
                </a:lnTo>
                <a:cubicBezTo>
                  <a:pt x="64983" y="1209524"/>
                  <a:pt x="0" y="1144541"/>
                  <a:pt x="0" y="1064381"/>
                </a:cubicBezTo>
                <a:lnTo>
                  <a:pt x="0" y="145143"/>
                </a:lnTo>
                <a:cubicBezTo>
                  <a:pt x="0" y="65036"/>
                  <a:pt x="65036" y="0"/>
                  <a:pt x="145143" y="0"/>
                </a:cubicBezTo>
                <a:close/>
              </a:path>
            </a:pathLst>
          </a:custGeom>
          <a:solidFill>
            <a:srgbClr val="3B82F6">
              <a:alpha val="30196"/>
            </a:srgbClr>
          </a:solidFill>
          <a:ln/>
        </p:spPr>
      </p:sp>
      <p:sp>
        <p:nvSpPr>
          <p:cNvPr id="12" name="Shape 10"/>
          <p:cNvSpPr/>
          <p:nvPr/>
        </p:nvSpPr>
        <p:spPr>
          <a:xfrm>
            <a:off x="1044726" y="3749524"/>
            <a:ext cx="244929" cy="217714"/>
          </a:xfrm>
          <a:custGeom>
            <a:avLst/>
            <a:gdLst/>
            <a:ahLst/>
            <a:cxnLst/>
            <a:rect l="l" t="t" r="r" b="b"/>
            <a:pathLst>
              <a:path w="244929" h="217714">
                <a:moveTo>
                  <a:pt x="68036" y="0"/>
                </a:moveTo>
                <a:cubicBezTo>
                  <a:pt x="75562" y="0"/>
                  <a:pt x="81643" y="6081"/>
                  <a:pt x="81643" y="13607"/>
                </a:cubicBezTo>
                <a:lnTo>
                  <a:pt x="81643" y="27214"/>
                </a:lnTo>
                <a:lnTo>
                  <a:pt x="136071" y="27214"/>
                </a:lnTo>
                <a:cubicBezTo>
                  <a:pt x="143598" y="27214"/>
                  <a:pt x="149679" y="33295"/>
                  <a:pt x="149679" y="40821"/>
                </a:cubicBezTo>
                <a:cubicBezTo>
                  <a:pt x="149679" y="48348"/>
                  <a:pt x="143598" y="54429"/>
                  <a:pt x="136071" y="54429"/>
                </a:cubicBezTo>
                <a:lnTo>
                  <a:pt x="131989" y="54429"/>
                </a:lnTo>
                <a:lnTo>
                  <a:pt x="128417" y="64251"/>
                </a:lnTo>
                <a:cubicBezTo>
                  <a:pt x="121444" y="83471"/>
                  <a:pt x="110941" y="101033"/>
                  <a:pt x="97716" y="116128"/>
                </a:cubicBezTo>
                <a:cubicBezTo>
                  <a:pt x="103754" y="119870"/>
                  <a:pt x="110048" y="123187"/>
                  <a:pt x="116596" y="126121"/>
                </a:cubicBezTo>
                <a:lnTo>
                  <a:pt x="138027" y="135646"/>
                </a:lnTo>
                <a:lnTo>
                  <a:pt x="164476" y="76115"/>
                </a:lnTo>
                <a:cubicBezTo>
                  <a:pt x="166645" y="71182"/>
                  <a:pt x="171535" y="68036"/>
                  <a:pt x="176893" y="68036"/>
                </a:cubicBezTo>
                <a:cubicBezTo>
                  <a:pt x="182251" y="68036"/>
                  <a:pt x="187141" y="71182"/>
                  <a:pt x="189309" y="76115"/>
                </a:cubicBezTo>
                <a:lnTo>
                  <a:pt x="243738" y="198579"/>
                </a:lnTo>
                <a:cubicBezTo>
                  <a:pt x="246800" y="205468"/>
                  <a:pt x="243695" y="213505"/>
                  <a:pt x="236849" y="216524"/>
                </a:cubicBezTo>
                <a:cubicBezTo>
                  <a:pt x="230003" y="219543"/>
                  <a:pt x="221924" y="216481"/>
                  <a:pt x="218905" y="209635"/>
                </a:cubicBezTo>
                <a:lnTo>
                  <a:pt x="210400" y="190500"/>
                </a:lnTo>
                <a:lnTo>
                  <a:pt x="143428" y="190500"/>
                </a:lnTo>
                <a:lnTo>
                  <a:pt x="134923" y="209635"/>
                </a:lnTo>
                <a:cubicBezTo>
                  <a:pt x="131862" y="216524"/>
                  <a:pt x="123825" y="219585"/>
                  <a:pt x="116979" y="216524"/>
                </a:cubicBezTo>
                <a:cubicBezTo>
                  <a:pt x="110133" y="213462"/>
                  <a:pt x="107029" y="205425"/>
                  <a:pt x="110090" y="198579"/>
                </a:cubicBezTo>
                <a:lnTo>
                  <a:pt x="127014" y="160522"/>
                </a:lnTo>
                <a:lnTo>
                  <a:pt x="105583" y="150997"/>
                </a:lnTo>
                <a:cubicBezTo>
                  <a:pt x="95803" y="146659"/>
                  <a:pt x="86448" y="141472"/>
                  <a:pt x="77603" y="135519"/>
                </a:cubicBezTo>
                <a:cubicBezTo>
                  <a:pt x="68546" y="142832"/>
                  <a:pt x="58638" y="149211"/>
                  <a:pt x="48050" y="154526"/>
                </a:cubicBezTo>
                <a:lnTo>
                  <a:pt x="33295" y="161840"/>
                </a:lnTo>
                <a:cubicBezTo>
                  <a:pt x="26576" y="165199"/>
                  <a:pt x="18412" y="162478"/>
                  <a:pt x="15053" y="155759"/>
                </a:cubicBezTo>
                <a:cubicBezTo>
                  <a:pt x="11694" y="149041"/>
                  <a:pt x="14415" y="140876"/>
                  <a:pt x="21134" y="137517"/>
                </a:cubicBezTo>
                <a:lnTo>
                  <a:pt x="35804" y="130161"/>
                </a:lnTo>
                <a:cubicBezTo>
                  <a:pt x="42735" y="126674"/>
                  <a:pt x="49326" y="122634"/>
                  <a:pt x="55534" y="118127"/>
                </a:cubicBezTo>
                <a:cubicBezTo>
                  <a:pt x="49666" y="112727"/>
                  <a:pt x="44138" y="106901"/>
                  <a:pt x="38993" y="100735"/>
                </a:cubicBezTo>
                <a:lnTo>
                  <a:pt x="34698" y="95548"/>
                </a:lnTo>
                <a:cubicBezTo>
                  <a:pt x="29893" y="89765"/>
                  <a:pt x="30659" y="81175"/>
                  <a:pt x="36442" y="76370"/>
                </a:cubicBezTo>
                <a:cubicBezTo>
                  <a:pt x="42225" y="71565"/>
                  <a:pt x="50814" y="72330"/>
                  <a:pt x="55619" y="78114"/>
                </a:cubicBezTo>
                <a:lnTo>
                  <a:pt x="59956" y="83301"/>
                </a:lnTo>
                <a:cubicBezTo>
                  <a:pt x="64847" y="89212"/>
                  <a:pt x="70204" y="94697"/>
                  <a:pt x="75860" y="99757"/>
                </a:cubicBezTo>
                <a:cubicBezTo>
                  <a:pt x="87553" y="86831"/>
                  <a:pt x="96781" y="71650"/>
                  <a:pt x="102861" y="54939"/>
                </a:cubicBezTo>
                <a:lnTo>
                  <a:pt x="103074" y="54429"/>
                </a:lnTo>
                <a:lnTo>
                  <a:pt x="13650" y="54429"/>
                </a:lnTo>
                <a:cubicBezTo>
                  <a:pt x="6081" y="54429"/>
                  <a:pt x="0" y="48348"/>
                  <a:pt x="0" y="40821"/>
                </a:cubicBezTo>
                <a:cubicBezTo>
                  <a:pt x="0" y="33295"/>
                  <a:pt x="6081" y="27214"/>
                  <a:pt x="13607" y="27214"/>
                </a:cubicBezTo>
                <a:lnTo>
                  <a:pt x="54429" y="27214"/>
                </a:lnTo>
                <a:lnTo>
                  <a:pt x="54429" y="13607"/>
                </a:lnTo>
                <a:cubicBezTo>
                  <a:pt x="54429" y="6081"/>
                  <a:pt x="60509" y="0"/>
                  <a:pt x="68036" y="0"/>
                </a:cubicBezTo>
                <a:close/>
                <a:moveTo>
                  <a:pt x="176893" y="115150"/>
                </a:moveTo>
                <a:lnTo>
                  <a:pt x="155504" y="163286"/>
                </a:lnTo>
                <a:lnTo>
                  <a:pt x="198282" y="163286"/>
                </a:lnTo>
                <a:lnTo>
                  <a:pt x="176893" y="115150"/>
                </a:ln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3" name="Text 11"/>
          <p:cNvSpPr/>
          <p:nvPr/>
        </p:nvSpPr>
        <p:spPr>
          <a:xfrm>
            <a:off x="1306286" y="3689048"/>
            <a:ext cx="6241143" cy="3386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Велики језички модели (LLM)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028095" y="4124476"/>
            <a:ext cx="6507238" cy="29028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24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ChatGPT, Claude - генерисање текста, идеја, прилагођавање садржаја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786190" y="4850190"/>
            <a:ext cx="6894286" cy="1209524"/>
          </a:xfrm>
          <a:custGeom>
            <a:avLst/>
            <a:gdLst/>
            <a:ahLst/>
            <a:cxnLst/>
            <a:rect l="l" t="t" r="r" b="b"/>
            <a:pathLst>
              <a:path w="6894286" h="1209524">
                <a:moveTo>
                  <a:pt x="145143" y="0"/>
                </a:moveTo>
                <a:lnTo>
                  <a:pt x="6749143" y="0"/>
                </a:lnTo>
                <a:cubicBezTo>
                  <a:pt x="6829303" y="0"/>
                  <a:pt x="6894286" y="64983"/>
                  <a:pt x="6894286" y="145143"/>
                </a:cubicBezTo>
                <a:lnTo>
                  <a:pt x="6894286" y="1064381"/>
                </a:lnTo>
                <a:cubicBezTo>
                  <a:pt x="6894286" y="1144541"/>
                  <a:pt x="6829303" y="1209524"/>
                  <a:pt x="6749143" y="1209524"/>
                </a:cubicBezTo>
                <a:lnTo>
                  <a:pt x="145143" y="1209524"/>
                </a:lnTo>
                <a:cubicBezTo>
                  <a:pt x="64983" y="1209524"/>
                  <a:pt x="0" y="1144541"/>
                  <a:pt x="0" y="1064381"/>
                </a:cubicBezTo>
                <a:lnTo>
                  <a:pt x="0" y="145143"/>
                </a:lnTo>
                <a:cubicBezTo>
                  <a:pt x="0" y="65036"/>
                  <a:pt x="65036" y="0"/>
                  <a:pt x="145143" y="0"/>
                </a:cubicBezTo>
                <a:close/>
              </a:path>
            </a:pathLst>
          </a:custGeom>
          <a:solidFill>
            <a:srgbClr val="22C55E">
              <a:alpha val="30196"/>
            </a:srgbClr>
          </a:solidFill>
          <a:ln/>
        </p:spPr>
      </p:sp>
      <p:sp>
        <p:nvSpPr>
          <p:cNvPr id="16" name="Shape 14"/>
          <p:cNvSpPr/>
          <p:nvPr/>
        </p:nvSpPr>
        <p:spPr>
          <a:xfrm>
            <a:off x="1071940" y="5152571"/>
            <a:ext cx="190500" cy="217714"/>
          </a:xfrm>
          <a:custGeom>
            <a:avLst/>
            <a:gdLst/>
            <a:ahLst/>
            <a:cxnLst/>
            <a:rect l="l" t="t" r="r" b="b"/>
            <a:pathLst>
              <a:path w="190500" h="217714">
                <a:moveTo>
                  <a:pt x="27214" y="13607"/>
                </a:moveTo>
                <a:cubicBezTo>
                  <a:pt x="12204" y="13607"/>
                  <a:pt x="0" y="25811"/>
                  <a:pt x="0" y="40821"/>
                </a:cubicBezTo>
                <a:lnTo>
                  <a:pt x="0" y="176893"/>
                </a:lnTo>
                <a:cubicBezTo>
                  <a:pt x="0" y="191903"/>
                  <a:pt x="12204" y="204107"/>
                  <a:pt x="27214" y="204107"/>
                </a:cubicBezTo>
                <a:lnTo>
                  <a:pt x="163286" y="204107"/>
                </a:lnTo>
                <a:cubicBezTo>
                  <a:pt x="178296" y="204107"/>
                  <a:pt x="190500" y="191903"/>
                  <a:pt x="190500" y="176893"/>
                </a:cubicBezTo>
                <a:lnTo>
                  <a:pt x="190500" y="40821"/>
                </a:lnTo>
                <a:cubicBezTo>
                  <a:pt x="190500" y="25811"/>
                  <a:pt x="178296" y="13607"/>
                  <a:pt x="163286" y="13607"/>
                </a:cubicBezTo>
                <a:lnTo>
                  <a:pt x="27214" y="13607"/>
                </a:lnTo>
                <a:close/>
                <a:moveTo>
                  <a:pt x="54429" y="47625"/>
                </a:moveTo>
                <a:cubicBezTo>
                  <a:pt x="65694" y="47625"/>
                  <a:pt x="74839" y="56771"/>
                  <a:pt x="74839" y="68036"/>
                </a:cubicBezTo>
                <a:cubicBezTo>
                  <a:pt x="74839" y="79301"/>
                  <a:pt x="65694" y="88446"/>
                  <a:pt x="54429" y="88446"/>
                </a:cubicBezTo>
                <a:cubicBezTo>
                  <a:pt x="43164" y="88446"/>
                  <a:pt x="34018" y="79301"/>
                  <a:pt x="34018" y="68036"/>
                </a:cubicBezTo>
                <a:cubicBezTo>
                  <a:pt x="34018" y="56771"/>
                  <a:pt x="43164" y="47625"/>
                  <a:pt x="54429" y="47625"/>
                </a:cubicBezTo>
                <a:close/>
                <a:moveTo>
                  <a:pt x="115661" y="95250"/>
                </a:moveTo>
                <a:cubicBezTo>
                  <a:pt x="119233" y="95250"/>
                  <a:pt x="122507" y="97121"/>
                  <a:pt x="124378" y="100140"/>
                </a:cubicBezTo>
                <a:lnTo>
                  <a:pt x="161797" y="161372"/>
                </a:lnTo>
                <a:cubicBezTo>
                  <a:pt x="163711" y="164519"/>
                  <a:pt x="163796" y="168473"/>
                  <a:pt x="162010" y="171705"/>
                </a:cubicBezTo>
                <a:cubicBezTo>
                  <a:pt x="160224" y="174937"/>
                  <a:pt x="156780" y="176893"/>
                  <a:pt x="153080" y="176893"/>
                </a:cubicBezTo>
                <a:lnTo>
                  <a:pt x="37420" y="176893"/>
                </a:lnTo>
                <a:cubicBezTo>
                  <a:pt x="33635" y="176893"/>
                  <a:pt x="30106" y="174767"/>
                  <a:pt x="28362" y="171407"/>
                </a:cubicBezTo>
                <a:cubicBezTo>
                  <a:pt x="26619" y="168048"/>
                  <a:pt x="26874" y="163966"/>
                  <a:pt x="29043" y="160862"/>
                </a:cubicBezTo>
                <a:lnTo>
                  <a:pt x="52855" y="126844"/>
                </a:lnTo>
                <a:cubicBezTo>
                  <a:pt x="54769" y="124123"/>
                  <a:pt x="57873" y="122507"/>
                  <a:pt x="61232" y="122507"/>
                </a:cubicBezTo>
                <a:cubicBezTo>
                  <a:pt x="64591" y="122507"/>
                  <a:pt x="67696" y="124123"/>
                  <a:pt x="69609" y="126844"/>
                </a:cubicBezTo>
                <a:lnTo>
                  <a:pt x="80835" y="142918"/>
                </a:lnTo>
                <a:lnTo>
                  <a:pt x="106944" y="100183"/>
                </a:lnTo>
                <a:cubicBezTo>
                  <a:pt x="108815" y="97164"/>
                  <a:pt x="112089" y="95293"/>
                  <a:pt x="115661" y="95293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7" name="Text 15"/>
          <p:cNvSpPr/>
          <p:nvPr/>
        </p:nvSpPr>
        <p:spPr>
          <a:xfrm>
            <a:off x="1306286" y="5092095"/>
            <a:ext cx="6241143" cy="3386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Мултимодални модели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028095" y="5527524"/>
            <a:ext cx="6507238" cy="29028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24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DALL-E, Midjourney - креирање слика, визуелних материјала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786190" y="6253238"/>
            <a:ext cx="6894286" cy="1209524"/>
          </a:xfrm>
          <a:custGeom>
            <a:avLst/>
            <a:gdLst/>
            <a:ahLst/>
            <a:cxnLst/>
            <a:rect l="l" t="t" r="r" b="b"/>
            <a:pathLst>
              <a:path w="6894286" h="1209524">
                <a:moveTo>
                  <a:pt x="145143" y="0"/>
                </a:moveTo>
                <a:lnTo>
                  <a:pt x="6749143" y="0"/>
                </a:lnTo>
                <a:cubicBezTo>
                  <a:pt x="6829303" y="0"/>
                  <a:pt x="6894286" y="64983"/>
                  <a:pt x="6894286" y="145143"/>
                </a:cubicBezTo>
                <a:lnTo>
                  <a:pt x="6894286" y="1064381"/>
                </a:lnTo>
                <a:cubicBezTo>
                  <a:pt x="6894286" y="1144541"/>
                  <a:pt x="6829303" y="1209524"/>
                  <a:pt x="6749143" y="1209524"/>
                </a:cubicBezTo>
                <a:lnTo>
                  <a:pt x="145143" y="1209524"/>
                </a:lnTo>
                <a:cubicBezTo>
                  <a:pt x="64983" y="1209524"/>
                  <a:pt x="0" y="1144541"/>
                  <a:pt x="0" y="1064381"/>
                </a:cubicBezTo>
                <a:lnTo>
                  <a:pt x="0" y="145143"/>
                </a:lnTo>
                <a:cubicBezTo>
                  <a:pt x="0" y="65036"/>
                  <a:pt x="65036" y="0"/>
                  <a:pt x="145143" y="0"/>
                </a:cubicBezTo>
                <a:close/>
              </a:path>
            </a:pathLst>
          </a:custGeom>
          <a:solidFill>
            <a:srgbClr val="8B5CF6">
              <a:alpha val="30196"/>
            </a:srgbClr>
          </a:solidFill>
          <a:ln/>
        </p:spPr>
      </p:sp>
      <p:sp>
        <p:nvSpPr>
          <p:cNvPr id="20" name="Shape 18"/>
          <p:cNvSpPr/>
          <p:nvPr/>
        </p:nvSpPr>
        <p:spPr>
          <a:xfrm>
            <a:off x="1031119" y="6555619"/>
            <a:ext cx="272143" cy="217714"/>
          </a:xfrm>
          <a:custGeom>
            <a:avLst/>
            <a:gdLst/>
            <a:ahLst/>
            <a:cxnLst/>
            <a:rect l="l" t="t" r="r" b="b"/>
            <a:pathLst>
              <a:path w="272143" h="217714">
                <a:moveTo>
                  <a:pt x="149679" y="0"/>
                </a:moveTo>
                <a:cubicBezTo>
                  <a:pt x="149679" y="-7526"/>
                  <a:pt x="143598" y="-13607"/>
                  <a:pt x="136071" y="-13607"/>
                </a:cubicBezTo>
                <a:cubicBezTo>
                  <a:pt x="128545" y="-13607"/>
                  <a:pt x="122464" y="-7526"/>
                  <a:pt x="122464" y="0"/>
                </a:cubicBezTo>
                <a:lnTo>
                  <a:pt x="122464" y="27214"/>
                </a:lnTo>
                <a:lnTo>
                  <a:pt x="81643" y="27214"/>
                </a:lnTo>
                <a:cubicBezTo>
                  <a:pt x="59106" y="27214"/>
                  <a:pt x="40821" y="45499"/>
                  <a:pt x="40821" y="68036"/>
                </a:cubicBezTo>
                <a:lnTo>
                  <a:pt x="40821" y="163286"/>
                </a:lnTo>
                <a:cubicBezTo>
                  <a:pt x="40821" y="185823"/>
                  <a:pt x="59106" y="204107"/>
                  <a:pt x="81643" y="204107"/>
                </a:cubicBezTo>
                <a:lnTo>
                  <a:pt x="190500" y="204107"/>
                </a:lnTo>
                <a:cubicBezTo>
                  <a:pt x="213037" y="204107"/>
                  <a:pt x="231321" y="185823"/>
                  <a:pt x="231321" y="163286"/>
                </a:cubicBezTo>
                <a:lnTo>
                  <a:pt x="231321" y="68036"/>
                </a:lnTo>
                <a:cubicBezTo>
                  <a:pt x="231321" y="45499"/>
                  <a:pt x="213037" y="27214"/>
                  <a:pt x="190500" y="27214"/>
                </a:cubicBezTo>
                <a:lnTo>
                  <a:pt x="149679" y="27214"/>
                </a:lnTo>
                <a:lnTo>
                  <a:pt x="149679" y="0"/>
                </a:lnTo>
                <a:close/>
                <a:moveTo>
                  <a:pt x="68036" y="156482"/>
                </a:moveTo>
                <a:cubicBezTo>
                  <a:pt x="68036" y="150827"/>
                  <a:pt x="72586" y="146277"/>
                  <a:pt x="78241" y="146277"/>
                </a:cubicBezTo>
                <a:lnTo>
                  <a:pt x="91848" y="146277"/>
                </a:lnTo>
                <a:cubicBezTo>
                  <a:pt x="97504" y="146277"/>
                  <a:pt x="102054" y="150827"/>
                  <a:pt x="102054" y="156482"/>
                </a:cubicBezTo>
                <a:cubicBezTo>
                  <a:pt x="102054" y="162138"/>
                  <a:pt x="97504" y="166688"/>
                  <a:pt x="91848" y="166688"/>
                </a:cubicBezTo>
                <a:lnTo>
                  <a:pt x="78241" y="166688"/>
                </a:lnTo>
                <a:cubicBezTo>
                  <a:pt x="72586" y="166688"/>
                  <a:pt x="68036" y="162138"/>
                  <a:pt x="68036" y="156482"/>
                </a:cubicBezTo>
                <a:close/>
                <a:moveTo>
                  <a:pt x="119062" y="156482"/>
                </a:moveTo>
                <a:cubicBezTo>
                  <a:pt x="119062" y="150827"/>
                  <a:pt x="123612" y="146277"/>
                  <a:pt x="129268" y="146277"/>
                </a:cubicBezTo>
                <a:lnTo>
                  <a:pt x="142875" y="146277"/>
                </a:lnTo>
                <a:cubicBezTo>
                  <a:pt x="148530" y="146277"/>
                  <a:pt x="153080" y="150827"/>
                  <a:pt x="153080" y="156482"/>
                </a:cubicBezTo>
                <a:cubicBezTo>
                  <a:pt x="153080" y="162138"/>
                  <a:pt x="148530" y="166688"/>
                  <a:pt x="142875" y="166688"/>
                </a:cubicBezTo>
                <a:lnTo>
                  <a:pt x="129268" y="166688"/>
                </a:lnTo>
                <a:cubicBezTo>
                  <a:pt x="123612" y="166688"/>
                  <a:pt x="119062" y="162138"/>
                  <a:pt x="119062" y="156482"/>
                </a:cubicBezTo>
                <a:close/>
                <a:moveTo>
                  <a:pt x="170089" y="156482"/>
                </a:moveTo>
                <a:cubicBezTo>
                  <a:pt x="170089" y="150827"/>
                  <a:pt x="174639" y="146277"/>
                  <a:pt x="180295" y="146277"/>
                </a:cubicBezTo>
                <a:lnTo>
                  <a:pt x="193902" y="146277"/>
                </a:lnTo>
                <a:cubicBezTo>
                  <a:pt x="199557" y="146277"/>
                  <a:pt x="204107" y="150827"/>
                  <a:pt x="204107" y="156482"/>
                </a:cubicBezTo>
                <a:cubicBezTo>
                  <a:pt x="204107" y="162138"/>
                  <a:pt x="199557" y="166688"/>
                  <a:pt x="193902" y="166688"/>
                </a:cubicBezTo>
                <a:lnTo>
                  <a:pt x="180295" y="166688"/>
                </a:lnTo>
                <a:cubicBezTo>
                  <a:pt x="174639" y="166688"/>
                  <a:pt x="170089" y="162138"/>
                  <a:pt x="170089" y="156482"/>
                </a:cubicBezTo>
                <a:close/>
                <a:moveTo>
                  <a:pt x="95250" y="74839"/>
                </a:moveTo>
                <a:cubicBezTo>
                  <a:pt x="106515" y="74839"/>
                  <a:pt x="115661" y="83985"/>
                  <a:pt x="115661" y="95250"/>
                </a:cubicBezTo>
                <a:cubicBezTo>
                  <a:pt x="115661" y="106515"/>
                  <a:pt x="106515" y="115661"/>
                  <a:pt x="95250" y="115661"/>
                </a:cubicBezTo>
                <a:cubicBezTo>
                  <a:pt x="83985" y="115661"/>
                  <a:pt x="74839" y="106515"/>
                  <a:pt x="74839" y="95250"/>
                </a:cubicBezTo>
                <a:cubicBezTo>
                  <a:pt x="74839" y="83985"/>
                  <a:pt x="83985" y="74839"/>
                  <a:pt x="95250" y="74839"/>
                </a:cubicBezTo>
                <a:close/>
                <a:moveTo>
                  <a:pt x="156482" y="95250"/>
                </a:moveTo>
                <a:cubicBezTo>
                  <a:pt x="156482" y="83985"/>
                  <a:pt x="165628" y="74839"/>
                  <a:pt x="176893" y="74839"/>
                </a:cubicBezTo>
                <a:cubicBezTo>
                  <a:pt x="188158" y="74839"/>
                  <a:pt x="197304" y="83985"/>
                  <a:pt x="197304" y="95250"/>
                </a:cubicBezTo>
                <a:cubicBezTo>
                  <a:pt x="197304" y="106515"/>
                  <a:pt x="188158" y="115661"/>
                  <a:pt x="176893" y="115661"/>
                </a:cubicBezTo>
                <a:cubicBezTo>
                  <a:pt x="165628" y="115661"/>
                  <a:pt x="156482" y="106515"/>
                  <a:pt x="156482" y="95250"/>
                </a:cubicBezTo>
                <a:close/>
                <a:moveTo>
                  <a:pt x="27214" y="95250"/>
                </a:moveTo>
                <a:cubicBezTo>
                  <a:pt x="27214" y="87724"/>
                  <a:pt x="21134" y="81643"/>
                  <a:pt x="13607" y="81643"/>
                </a:cubicBezTo>
                <a:cubicBezTo>
                  <a:pt x="6081" y="81643"/>
                  <a:pt x="0" y="87724"/>
                  <a:pt x="0" y="95250"/>
                </a:cubicBezTo>
                <a:lnTo>
                  <a:pt x="0" y="136071"/>
                </a:lnTo>
                <a:cubicBezTo>
                  <a:pt x="0" y="143598"/>
                  <a:pt x="6081" y="149679"/>
                  <a:pt x="13607" y="149679"/>
                </a:cubicBezTo>
                <a:cubicBezTo>
                  <a:pt x="21134" y="149679"/>
                  <a:pt x="27214" y="143598"/>
                  <a:pt x="27214" y="136071"/>
                </a:cubicBezTo>
                <a:lnTo>
                  <a:pt x="27214" y="95250"/>
                </a:lnTo>
                <a:close/>
                <a:moveTo>
                  <a:pt x="258536" y="81643"/>
                </a:moveTo>
                <a:cubicBezTo>
                  <a:pt x="251009" y="81643"/>
                  <a:pt x="244929" y="87724"/>
                  <a:pt x="244929" y="95250"/>
                </a:cubicBezTo>
                <a:lnTo>
                  <a:pt x="244929" y="136071"/>
                </a:lnTo>
                <a:cubicBezTo>
                  <a:pt x="244929" y="143598"/>
                  <a:pt x="251009" y="149679"/>
                  <a:pt x="258536" y="149679"/>
                </a:cubicBezTo>
                <a:cubicBezTo>
                  <a:pt x="266062" y="149679"/>
                  <a:pt x="272143" y="143598"/>
                  <a:pt x="272143" y="136071"/>
                </a:cubicBezTo>
                <a:lnTo>
                  <a:pt x="272143" y="95250"/>
                </a:lnTo>
                <a:cubicBezTo>
                  <a:pt x="272143" y="87724"/>
                  <a:pt x="266062" y="81643"/>
                  <a:pt x="258536" y="81643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21" name="Text 19"/>
          <p:cNvSpPr/>
          <p:nvPr/>
        </p:nvSpPr>
        <p:spPr>
          <a:xfrm>
            <a:off x="1306286" y="6495143"/>
            <a:ext cx="6241143" cy="3386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sr-Cyrl-R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</a:t>
            </a:r>
            <a:r>
              <a:rPr lang="en-U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714" b="1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агенти</a:t>
            </a:r>
            <a:r>
              <a:rPr lang="sr-Cyrl-R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/асистенти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028095" y="6930571"/>
            <a:ext cx="6507238" cy="29028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24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Аутоматизовани системи за персонализацију учења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8279190" y="2521857"/>
            <a:ext cx="7486952" cy="5237238"/>
          </a:xfrm>
          <a:custGeom>
            <a:avLst/>
            <a:gdLst/>
            <a:ahLst/>
            <a:cxnLst/>
            <a:rect l="l" t="t" r="r" b="b"/>
            <a:pathLst>
              <a:path w="7486952" h="5237238">
                <a:moveTo>
                  <a:pt x="193516" y="0"/>
                </a:moveTo>
                <a:lnTo>
                  <a:pt x="7293436" y="0"/>
                </a:lnTo>
                <a:cubicBezTo>
                  <a:pt x="7400312" y="0"/>
                  <a:pt x="7486952" y="86640"/>
                  <a:pt x="7486952" y="193516"/>
                </a:cubicBezTo>
                <a:lnTo>
                  <a:pt x="7486952" y="5043722"/>
                </a:lnTo>
                <a:cubicBezTo>
                  <a:pt x="7486952" y="5150598"/>
                  <a:pt x="7400312" y="5237238"/>
                  <a:pt x="7293436" y="5237238"/>
                </a:cubicBezTo>
                <a:lnTo>
                  <a:pt x="193516" y="5237238"/>
                </a:lnTo>
                <a:cubicBezTo>
                  <a:pt x="86640" y="5237238"/>
                  <a:pt x="0" y="5150598"/>
                  <a:pt x="0" y="5043722"/>
                </a:cubicBezTo>
                <a:lnTo>
                  <a:pt x="0" y="193516"/>
                </a:lnTo>
                <a:cubicBezTo>
                  <a:pt x="0" y="86640"/>
                  <a:pt x="86640" y="0"/>
                  <a:pt x="193516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8593667" y="2866571"/>
            <a:ext cx="326571" cy="290286"/>
          </a:xfrm>
          <a:custGeom>
            <a:avLst/>
            <a:gdLst/>
            <a:ahLst/>
            <a:cxnLst/>
            <a:rect l="l" t="t" r="r" b="b"/>
            <a:pathLst>
              <a:path w="326571" h="290286">
                <a:moveTo>
                  <a:pt x="152457" y="48305"/>
                </a:moveTo>
                <a:lnTo>
                  <a:pt x="86349" y="121784"/>
                </a:lnTo>
                <a:cubicBezTo>
                  <a:pt x="83741" y="124675"/>
                  <a:pt x="83854" y="129154"/>
                  <a:pt x="86632" y="131933"/>
                </a:cubicBezTo>
                <a:cubicBezTo>
                  <a:pt x="103925" y="149225"/>
                  <a:pt x="131989" y="149225"/>
                  <a:pt x="149282" y="131933"/>
                </a:cubicBezTo>
                <a:lnTo>
                  <a:pt x="167311" y="113903"/>
                </a:lnTo>
                <a:cubicBezTo>
                  <a:pt x="169692" y="111522"/>
                  <a:pt x="172697" y="110218"/>
                  <a:pt x="175759" y="109991"/>
                </a:cubicBezTo>
                <a:cubicBezTo>
                  <a:pt x="179614" y="109651"/>
                  <a:pt x="183583" y="110955"/>
                  <a:pt x="186531" y="113903"/>
                </a:cubicBezTo>
                <a:lnTo>
                  <a:pt x="286657" y="213179"/>
                </a:lnTo>
                <a:lnTo>
                  <a:pt x="326571" y="181429"/>
                </a:lnTo>
                <a:lnTo>
                  <a:pt x="326571" y="18143"/>
                </a:lnTo>
                <a:lnTo>
                  <a:pt x="263071" y="54429"/>
                </a:lnTo>
                <a:lnTo>
                  <a:pt x="249578" y="45414"/>
                </a:lnTo>
                <a:cubicBezTo>
                  <a:pt x="240620" y="39461"/>
                  <a:pt x="230131" y="36286"/>
                  <a:pt x="219358" y="36286"/>
                </a:cubicBezTo>
                <a:lnTo>
                  <a:pt x="179444" y="36286"/>
                </a:lnTo>
                <a:cubicBezTo>
                  <a:pt x="178821" y="36286"/>
                  <a:pt x="178140" y="36286"/>
                  <a:pt x="177517" y="36342"/>
                </a:cubicBezTo>
                <a:cubicBezTo>
                  <a:pt x="167935" y="36853"/>
                  <a:pt x="158920" y="41162"/>
                  <a:pt x="152457" y="48305"/>
                </a:cubicBezTo>
                <a:close/>
                <a:moveTo>
                  <a:pt x="66108" y="103584"/>
                </a:moveTo>
                <a:lnTo>
                  <a:pt x="126660" y="36286"/>
                </a:lnTo>
                <a:lnTo>
                  <a:pt x="104208" y="36286"/>
                </a:lnTo>
                <a:cubicBezTo>
                  <a:pt x="89750" y="36286"/>
                  <a:pt x="75917" y="42012"/>
                  <a:pt x="65711" y="52217"/>
                </a:cubicBezTo>
                <a:lnTo>
                  <a:pt x="63500" y="54429"/>
                </a:lnTo>
                <a:lnTo>
                  <a:pt x="0" y="18143"/>
                </a:lnTo>
                <a:lnTo>
                  <a:pt x="0" y="181429"/>
                </a:lnTo>
                <a:lnTo>
                  <a:pt x="88673" y="255304"/>
                </a:lnTo>
                <a:cubicBezTo>
                  <a:pt x="101713" y="266190"/>
                  <a:pt x="118155" y="272143"/>
                  <a:pt x="135108" y="272143"/>
                </a:cubicBezTo>
                <a:lnTo>
                  <a:pt x="144009" y="272143"/>
                </a:lnTo>
                <a:lnTo>
                  <a:pt x="140040" y="268174"/>
                </a:lnTo>
                <a:cubicBezTo>
                  <a:pt x="134711" y="262845"/>
                  <a:pt x="134711" y="254227"/>
                  <a:pt x="140040" y="248954"/>
                </a:cubicBezTo>
                <a:cubicBezTo>
                  <a:pt x="145370" y="243681"/>
                  <a:pt x="153988" y="243625"/>
                  <a:pt x="159260" y="248954"/>
                </a:cubicBezTo>
                <a:lnTo>
                  <a:pt x="182506" y="272200"/>
                </a:lnTo>
                <a:lnTo>
                  <a:pt x="187608" y="272200"/>
                </a:lnTo>
                <a:cubicBezTo>
                  <a:pt x="198437" y="272200"/>
                  <a:pt x="209040" y="269762"/>
                  <a:pt x="218678" y="265226"/>
                </a:cubicBezTo>
                <a:lnTo>
                  <a:pt x="203540" y="250031"/>
                </a:lnTo>
                <a:cubicBezTo>
                  <a:pt x="198211" y="244702"/>
                  <a:pt x="198211" y="236084"/>
                  <a:pt x="203540" y="230811"/>
                </a:cubicBezTo>
                <a:cubicBezTo>
                  <a:pt x="208870" y="225538"/>
                  <a:pt x="217488" y="225482"/>
                  <a:pt x="222760" y="230811"/>
                </a:cubicBezTo>
                <a:lnTo>
                  <a:pt x="240903" y="248954"/>
                </a:lnTo>
                <a:lnTo>
                  <a:pt x="250825" y="239032"/>
                </a:lnTo>
                <a:cubicBezTo>
                  <a:pt x="255871" y="233986"/>
                  <a:pt x="257345" y="226672"/>
                  <a:pt x="255134" y="220266"/>
                </a:cubicBezTo>
                <a:lnTo>
                  <a:pt x="176950" y="142705"/>
                </a:lnTo>
                <a:lnTo>
                  <a:pt x="168502" y="151153"/>
                </a:lnTo>
                <a:cubicBezTo>
                  <a:pt x="140550" y="179104"/>
                  <a:pt x="95307" y="179104"/>
                  <a:pt x="67355" y="151153"/>
                </a:cubicBezTo>
                <a:cubicBezTo>
                  <a:pt x="54315" y="138113"/>
                  <a:pt x="53805" y="117192"/>
                  <a:pt x="66108" y="103528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25" name="Text 23"/>
          <p:cNvSpPr/>
          <p:nvPr/>
        </p:nvSpPr>
        <p:spPr>
          <a:xfrm>
            <a:off x="8938381" y="2818190"/>
            <a:ext cx="6676571" cy="387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286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Концепт</a:t>
            </a:r>
            <a:r>
              <a:rPr lang="en-US" sz="2286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sr-Cyrl-RS" sz="2286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спрег</a:t>
            </a:r>
            <a:r>
              <a:rPr lang="en-US" sz="2286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е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8581571" y="3453190"/>
            <a:ext cx="6882190" cy="1923143"/>
          </a:xfrm>
          <a:custGeom>
            <a:avLst/>
            <a:gdLst/>
            <a:ahLst/>
            <a:cxnLst/>
            <a:rect l="l" t="t" r="r" b="b"/>
            <a:pathLst>
              <a:path w="6882190" h="1923143">
                <a:moveTo>
                  <a:pt x="145140" y="0"/>
                </a:moveTo>
                <a:lnTo>
                  <a:pt x="6737051" y="0"/>
                </a:lnTo>
                <a:cubicBezTo>
                  <a:pt x="6817209" y="0"/>
                  <a:pt x="6882190" y="64981"/>
                  <a:pt x="6882190" y="145140"/>
                </a:cubicBezTo>
                <a:lnTo>
                  <a:pt x="6882190" y="1778003"/>
                </a:lnTo>
                <a:cubicBezTo>
                  <a:pt x="6882190" y="1858162"/>
                  <a:pt x="6817209" y="1923143"/>
                  <a:pt x="6737051" y="1923143"/>
                </a:cubicBezTo>
                <a:lnTo>
                  <a:pt x="145140" y="1923143"/>
                </a:lnTo>
                <a:cubicBezTo>
                  <a:pt x="64981" y="1923143"/>
                  <a:pt x="0" y="1858162"/>
                  <a:pt x="0" y="1778003"/>
                </a:cubicBezTo>
                <a:lnTo>
                  <a:pt x="0" y="145140"/>
                </a:lnTo>
                <a:cubicBezTo>
                  <a:pt x="0" y="64981"/>
                  <a:pt x="64981" y="0"/>
                  <a:pt x="145140" y="0"/>
                </a:cubicBezTo>
                <a:close/>
              </a:path>
            </a:pathLst>
          </a:custGeom>
          <a:solidFill>
            <a:srgbClr val="F59E0B">
              <a:alpha val="30196"/>
            </a:srgbClr>
          </a:solidFill>
          <a:ln w="12700">
            <a:solidFill>
              <a:srgbClr val="F59E0B">
                <a:alpha val="50196"/>
              </a:srgbClr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8877905" y="3749524"/>
            <a:ext cx="6410476" cy="78619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sr-Cyrl-RS" sz="1905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Спрег</a:t>
            </a:r>
            <a:r>
              <a:rPr lang="en-US" sz="1905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а</a:t>
            </a:r>
            <a:r>
              <a:rPr lang="en-US" sz="1905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је </a:t>
            </a:r>
            <a:r>
              <a:rPr lang="en-US" sz="1905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сарадња човека и </a:t>
            </a:r>
            <a:r>
              <a:rPr lang="sr-Cyrl-RS" sz="1905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ВИ</a:t>
            </a:r>
            <a:r>
              <a:rPr lang="en-US" sz="1905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где свако доприноси својим јединственим способностима.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8877905" y="4729238"/>
            <a:ext cx="6398381" cy="3507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sr-Cyrl-RS" sz="1714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</a:t>
            </a:r>
            <a:r>
              <a:rPr lang="en-US" sz="1714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не замењује наставника - </a:t>
            </a:r>
            <a:r>
              <a:rPr lang="en-US" sz="1714" b="1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јача га</a:t>
            </a:r>
            <a:r>
              <a:rPr lang="en-US" sz="1714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!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8575524" y="5627310"/>
            <a:ext cx="3350381" cy="1838476"/>
          </a:xfrm>
          <a:custGeom>
            <a:avLst/>
            <a:gdLst/>
            <a:ahLst/>
            <a:cxnLst/>
            <a:rect l="l" t="t" r="r" b="b"/>
            <a:pathLst>
              <a:path w="3350381" h="1838476">
                <a:moveTo>
                  <a:pt x="145148" y="0"/>
                </a:moveTo>
                <a:lnTo>
                  <a:pt x="3205233" y="0"/>
                </a:lnTo>
                <a:cubicBezTo>
                  <a:pt x="3285342" y="0"/>
                  <a:pt x="3350381" y="65039"/>
                  <a:pt x="3350381" y="145148"/>
                </a:cubicBezTo>
                <a:lnTo>
                  <a:pt x="3350381" y="1693328"/>
                </a:lnTo>
                <a:cubicBezTo>
                  <a:pt x="3350381" y="1773438"/>
                  <a:pt x="3285342" y="1838476"/>
                  <a:pt x="3205233" y="1838476"/>
                </a:cubicBezTo>
                <a:lnTo>
                  <a:pt x="145148" y="1838476"/>
                </a:lnTo>
                <a:cubicBezTo>
                  <a:pt x="65039" y="1838476"/>
                  <a:pt x="0" y="1773438"/>
                  <a:pt x="0" y="1693328"/>
                </a:cubicBezTo>
                <a:lnTo>
                  <a:pt x="0" y="145148"/>
                </a:lnTo>
                <a:cubicBezTo>
                  <a:pt x="0" y="65039"/>
                  <a:pt x="65039" y="0"/>
                  <a:pt x="145148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30" name="Shape 28"/>
          <p:cNvSpPr/>
          <p:nvPr/>
        </p:nvSpPr>
        <p:spPr>
          <a:xfrm>
            <a:off x="8769048" y="5845024"/>
            <a:ext cx="362857" cy="290286"/>
          </a:xfrm>
          <a:custGeom>
            <a:avLst/>
            <a:gdLst/>
            <a:ahLst/>
            <a:cxnLst/>
            <a:rect l="l" t="t" r="r" b="b"/>
            <a:pathLst>
              <a:path w="362857" h="290286">
                <a:moveTo>
                  <a:pt x="199571" y="0"/>
                </a:moveTo>
                <a:cubicBezTo>
                  <a:pt x="199571" y="-10035"/>
                  <a:pt x="191464" y="-18143"/>
                  <a:pt x="181429" y="-18143"/>
                </a:cubicBezTo>
                <a:cubicBezTo>
                  <a:pt x="171393" y="-18143"/>
                  <a:pt x="163286" y="-10035"/>
                  <a:pt x="163286" y="0"/>
                </a:cubicBezTo>
                <a:lnTo>
                  <a:pt x="163286" y="36286"/>
                </a:lnTo>
                <a:lnTo>
                  <a:pt x="108857" y="36286"/>
                </a:lnTo>
                <a:cubicBezTo>
                  <a:pt x="78808" y="36286"/>
                  <a:pt x="54429" y="60665"/>
                  <a:pt x="54429" y="90714"/>
                </a:cubicBezTo>
                <a:lnTo>
                  <a:pt x="54429" y="217714"/>
                </a:lnTo>
                <a:cubicBezTo>
                  <a:pt x="54429" y="247763"/>
                  <a:pt x="78808" y="272143"/>
                  <a:pt x="108857" y="272143"/>
                </a:cubicBezTo>
                <a:lnTo>
                  <a:pt x="254000" y="272143"/>
                </a:lnTo>
                <a:cubicBezTo>
                  <a:pt x="284049" y="272143"/>
                  <a:pt x="308429" y="247763"/>
                  <a:pt x="308429" y="217714"/>
                </a:cubicBezTo>
                <a:lnTo>
                  <a:pt x="308429" y="90714"/>
                </a:lnTo>
                <a:cubicBezTo>
                  <a:pt x="308429" y="60665"/>
                  <a:pt x="284049" y="36286"/>
                  <a:pt x="254000" y="36286"/>
                </a:cubicBezTo>
                <a:lnTo>
                  <a:pt x="199571" y="36286"/>
                </a:lnTo>
                <a:lnTo>
                  <a:pt x="199571" y="0"/>
                </a:lnTo>
                <a:close/>
                <a:moveTo>
                  <a:pt x="90714" y="208643"/>
                </a:moveTo>
                <a:cubicBezTo>
                  <a:pt x="90714" y="201102"/>
                  <a:pt x="96781" y="195036"/>
                  <a:pt x="104321" y="195036"/>
                </a:cubicBezTo>
                <a:lnTo>
                  <a:pt x="122464" y="195036"/>
                </a:lnTo>
                <a:cubicBezTo>
                  <a:pt x="130005" y="195036"/>
                  <a:pt x="136071" y="201102"/>
                  <a:pt x="136071" y="208643"/>
                </a:cubicBezTo>
                <a:cubicBezTo>
                  <a:pt x="136071" y="216183"/>
                  <a:pt x="130005" y="222250"/>
                  <a:pt x="122464" y="222250"/>
                </a:cubicBezTo>
                <a:lnTo>
                  <a:pt x="104321" y="222250"/>
                </a:lnTo>
                <a:cubicBezTo>
                  <a:pt x="96781" y="222250"/>
                  <a:pt x="90714" y="216183"/>
                  <a:pt x="90714" y="208643"/>
                </a:cubicBezTo>
                <a:close/>
                <a:moveTo>
                  <a:pt x="158750" y="208643"/>
                </a:moveTo>
                <a:cubicBezTo>
                  <a:pt x="158750" y="201102"/>
                  <a:pt x="164817" y="195036"/>
                  <a:pt x="172357" y="195036"/>
                </a:cubicBezTo>
                <a:lnTo>
                  <a:pt x="190500" y="195036"/>
                </a:lnTo>
                <a:cubicBezTo>
                  <a:pt x="198041" y="195036"/>
                  <a:pt x="204107" y="201102"/>
                  <a:pt x="204107" y="208643"/>
                </a:cubicBezTo>
                <a:cubicBezTo>
                  <a:pt x="204107" y="216183"/>
                  <a:pt x="198041" y="222250"/>
                  <a:pt x="190500" y="222250"/>
                </a:cubicBezTo>
                <a:lnTo>
                  <a:pt x="172357" y="222250"/>
                </a:lnTo>
                <a:cubicBezTo>
                  <a:pt x="164817" y="222250"/>
                  <a:pt x="158750" y="216183"/>
                  <a:pt x="158750" y="208643"/>
                </a:cubicBezTo>
                <a:close/>
                <a:moveTo>
                  <a:pt x="226786" y="208643"/>
                </a:moveTo>
                <a:cubicBezTo>
                  <a:pt x="226786" y="201102"/>
                  <a:pt x="232852" y="195036"/>
                  <a:pt x="240393" y="195036"/>
                </a:cubicBezTo>
                <a:lnTo>
                  <a:pt x="258536" y="195036"/>
                </a:lnTo>
                <a:cubicBezTo>
                  <a:pt x="266076" y="195036"/>
                  <a:pt x="272143" y="201102"/>
                  <a:pt x="272143" y="208643"/>
                </a:cubicBezTo>
                <a:cubicBezTo>
                  <a:pt x="272143" y="216183"/>
                  <a:pt x="266076" y="222250"/>
                  <a:pt x="258536" y="222250"/>
                </a:cubicBezTo>
                <a:lnTo>
                  <a:pt x="240393" y="222250"/>
                </a:lnTo>
                <a:cubicBezTo>
                  <a:pt x="232852" y="222250"/>
                  <a:pt x="226786" y="216183"/>
                  <a:pt x="226786" y="208643"/>
                </a:cubicBezTo>
                <a:close/>
                <a:moveTo>
                  <a:pt x="127000" y="99786"/>
                </a:moveTo>
                <a:cubicBezTo>
                  <a:pt x="142020" y="99786"/>
                  <a:pt x="154214" y="111980"/>
                  <a:pt x="154214" y="127000"/>
                </a:cubicBezTo>
                <a:cubicBezTo>
                  <a:pt x="154214" y="142020"/>
                  <a:pt x="142020" y="154214"/>
                  <a:pt x="127000" y="154214"/>
                </a:cubicBezTo>
                <a:cubicBezTo>
                  <a:pt x="111980" y="154214"/>
                  <a:pt x="99786" y="142020"/>
                  <a:pt x="99786" y="127000"/>
                </a:cubicBezTo>
                <a:cubicBezTo>
                  <a:pt x="99786" y="111980"/>
                  <a:pt x="111980" y="99786"/>
                  <a:pt x="127000" y="99786"/>
                </a:cubicBezTo>
                <a:close/>
                <a:moveTo>
                  <a:pt x="208643" y="127000"/>
                </a:moveTo>
                <a:cubicBezTo>
                  <a:pt x="208643" y="111980"/>
                  <a:pt x="220837" y="99786"/>
                  <a:pt x="235857" y="99786"/>
                </a:cubicBezTo>
                <a:cubicBezTo>
                  <a:pt x="250877" y="99786"/>
                  <a:pt x="263071" y="111980"/>
                  <a:pt x="263071" y="127000"/>
                </a:cubicBezTo>
                <a:cubicBezTo>
                  <a:pt x="263071" y="142020"/>
                  <a:pt x="250877" y="154214"/>
                  <a:pt x="235857" y="154214"/>
                </a:cubicBezTo>
                <a:cubicBezTo>
                  <a:pt x="220837" y="154214"/>
                  <a:pt x="208643" y="142020"/>
                  <a:pt x="208643" y="127000"/>
                </a:cubicBezTo>
                <a:close/>
                <a:moveTo>
                  <a:pt x="36286" y="127000"/>
                </a:moveTo>
                <a:cubicBezTo>
                  <a:pt x="36286" y="116965"/>
                  <a:pt x="28178" y="108857"/>
                  <a:pt x="18143" y="108857"/>
                </a:cubicBezTo>
                <a:cubicBezTo>
                  <a:pt x="8108" y="108857"/>
                  <a:pt x="0" y="116965"/>
                  <a:pt x="0" y="127000"/>
                </a:cubicBezTo>
                <a:lnTo>
                  <a:pt x="0" y="181429"/>
                </a:lnTo>
                <a:cubicBezTo>
                  <a:pt x="0" y="191464"/>
                  <a:pt x="8108" y="199571"/>
                  <a:pt x="18143" y="199571"/>
                </a:cubicBezTo>
                <a:cubicBezTo>
                  <a:pt x="28178" y="199571"/>
                  <a:pt x="36286" y="191464"/>
                  <a:pt x="36286" y="181429"/>
                </a:cubicBezTo>
                <a:lnTo>
                  <a:pt x="36286" y="127000"/>
                </a:lnTo>
                <a:close/>
                <a:moveTo>
                  <a:pt x="344714" y="108857"/>
                </a:moveTo>
                <a:cubicBezTo>
                  <a:pt x="334679" y="108857"/>
                  <a:pt x="326571" y="116965"/>
                  <a:pt x="326571" y="127000"/>
                </a:cubicBezTo>
                <a:lnTo>
                  <a:pt x="326571" y="181429"/>
                </a:lnTo>
                <a:cubicBezTo>
                  <a:pt x="326571" y="191464"/>
                  <a:pt x="334679" y="199571"/>
                  <a:pt x="344714" y="199571"/>
                </a:cubicBezTo>
                <a:cubicBezTo>
                  <a:pt x="354750" y="199571"/>
                  <a:pt x="362857" y="191464"/>
                  <a:pt x="362857" y="181429"/>
                </a:cubicBezTo>
                <a:lnTo>
                  <a:pt x="362857" y="127000"/>
                </a:lnTo>
                <a:cubicBezTo>
                  <a:pt x="362857" y="116965"/>
                  <a:pt x="354750" y="108857"/>
                  <a:pt x="344714" y="108857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31" name="Text 29"/>
          <p:cNvSpPr/>
          <p:nvPr/>
        </p:nvSpPr>
        <p:spPr>
          <a:xfrm>
            <a:off x="9228667" y="5820833"/>
            <a:ext cx="326571" cy="3386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endParaRPr lang="sr-Cyrl-RS" sz="1714" b="1" dirty="0">
              <a:solidFill>
                <a:srgbClr val="FFFFFF"/>
              </a:solidFill>
              <a:latin typeface="MiSans" pitchFamily="34" charset="0"/>
              <a:ea typeface="MiSans" pitchFamily="34" charset="-122"/>
              <a:cs typeface="MiSans" pitchFamily="34" charset="-120"/>
            </a:endParaRPr>
          </a:p>
          <a:p>
            <a:pPr>
              <a:lnSpc>
                <a:spcPct val="130000"/>
              </a:lnSpc>
            </a:pPr>
            <a:r>
              <a:rPr lang="sr-Cyrl-R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8769048" y="6304643"/>
            <a:ext cx="3060095" cy="29028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24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 Брзина обраде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8769048" y="6643310"/>
            <a:ext cx="3060095" cy="29028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24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 Конзистентност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8769048" y="6981976"/>
            <a:ext cx="3060095" cy="29028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24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 Аутоматизација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12119429" y="5627310"/>
            <a:ext cx="3350381" cy="1838476"/>
          </a:xfrm>
          <a:custGeom>
            <a:avLst/>
            <a:gdLst/>
            <a:ahLst/>
            <a:cxnLst/>
            <a:rect l="l" t="t" r="r" b="b"/>
            <a:pathLst>
              <a:path w="3350381" h="1838476">
                <a:moveTo>
                  <a:pt x="145148" y="0"/>
                </a:moveTo>
                <a:lnTo>
                  <a:pt x="3205233" y="0"/>
                </a:lnTo>
                <a:cubicBezTo>
                  <a:pt x="3285342" y="0"/>
                  <a:pt x="3350381" y="65039"/>
                  <a:pt x="3350381" y="145148"/>
                </a:cubicBezTo>
                <a:lnTo>
                  <a:pt x="3350381" y="1693328"/>
                </a:lnTo>
                <a:cubicBezTo>
                  <a:pt x="3350381" y="1773438"/>
                  <a:pt x="3285342" y="1838476"/>
                  <a:pt x="3205233" y="1838476"/>
                </a:cubicBezTo>
                <a:lnTo>
                  <a:pt x="145148" y="1838476"/>
                </a:lnTo>
                <a:cubicBezTo>
                  <a:pt x="65039" y="1838476"/>
                  <a:pt x="0" y="1773438"/>
                  <a:pt x="0" y="1693328"/>
                </a:cubicBezTo>
                <a:lnTo>
                  <a:pt x="0" y="145148"/>
                </a:lnTo>
                <a:cubicBezTo>
                  <a:pt x="0" y="65039"/>
                  <a:pt x="65039" y="0"/>
                  <a:pt x="145148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36" name="Shape 34"/>
          <p:cNvSpPr/>
          <p:nvPr/>
        </p:nvSpPr>
        <p:spPr>
          <a:xfrm>
            <a:off x="12367381" y="5845024"/>
            <a:ext cx="254000" cy="290286"/>
          </a:xfrm>
          <a:custGeom>
            <a:avLst/>
            <a:gdLst/>
            <a:ahLst/>
            <a:cxnLst/>
            <a:rect l="l" t="t" r="r" b="b"/>
            <a:pathLst>
              <a:path w="254000" h="290286">
                <a:moveTo>
                  <a:pt x="127000" y="140607"/>
                </a:moveTo>
                <a:cubicBezTo>
                  <a:pt x="164550" y="140607"/>
                  <a:pt x="195036" y="110121"/>
                  <a:pt x="195036" y="72571"/>
                </a:cubicBezTo>
                <a:cubicBezTo>
                  <a:pt x="195036" y="35021"/>
                  <a:pt x="164550" y="4536"/>
                  <a:pt x="127000" y="4536"/>
                </a:cubicBezTo>
                <a:cubicBezTo>
                  <a:pt x="89450" y="4536"/>
                  <a:pt x="58964" y="35021"/>
                  <a:pt x="58964" y="72571"/>
                </a:cubicBezTo>
                <a:cubicBezTo>
                  <a:pt x="58964" y="110121"/>
                  <a:pt x="89450" y="140607"/>
                  <a:pt x="127000" y="140607"/>
                </a:cubicBezTo>
                <a:close/>
                <a:moveTo>
                  <a:pt x="110161" y="172357"/>
                </a:moveTo>
                <a:cubicBezTo>
                  <a:pt x="54315" y="172357"/>
                  <a:pt x="9071" y="217601"/>
                  <a:pt x="9071" y="273447"/>
                </a:cubicBezTo>
                <a:cubicBezTo>
                  <a:pt x="9071" y="282745"/>
                  <a:pt x="16612" y="290286"/>
                  <a:pt x="25910" y="290286"/>
                </a:cubicBezTo>
                <a:lnTo>
                  <a:pt x="228090" y="290286"/>
                </a:lnTo>
                <a:cubicBezTo>
                  <a:pt x="237388" y="290286"/>
                  <a:pt x="244929" y="282745"/>
                  <a:pt x="244929" y="273447"/>
                </a:cubicBezTo>
                <a:cubicBezTo>
                  <a:pt x="244929" y="217601"/>
                  <a:pt x="199685" y="172357"/>
                  <a:pt x="143839" y="172357"/>
                </a:cubicBezTo>
                <a:lnTo>
                  <a:pt x="110161" y="172357"/>
                </a:ln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37" name="Text 35"/>
          <p:cNvSpPr/>
          <p:nvPr/>
        </p:nvSpPr>
        <p:spPr>
          <a:xfrm>
            <a:off x="12772571" y="5820833"/>
            <a:ext cx="762000" cy="3386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Човек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12312952" y="6304643"/>
            <a:ext cx="3060095" cy="29028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24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 Емпатија</a:t>
            </a:r>
            <a:endParaRPr lang="en-US" sz="1600" dirty="0"/>
          </a:p>
        </p:txBody>
      </p:sp>
      <p:sp>
        <p:nvSpPr>
          <p:cNvPr id="39" name="Text 37"/>
          <p:cNvSpPr/>
          <p:nvPr/>
        </p:nvSpPr>
        <p:spPr>
          <a:xfrm>
            <a:off x="12312952" y="6643310"/>
            <a:ext cx="3060095" cy="29028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24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 Етичко расуђивање</a:t>
            </a:r>
            <a:endParaRPr lang="en-US" sz="1600" dirty="0"/>
          </a:p>
        </p:txBody>
      </p:sp>
      <p:sp>
        <p:nvSpPr>
          <p:cNvPr id="40" name="Text 38"/>
          <p:cNvSpPr/>
          <p:nvPr/>
        </p:nvSpPr>
        <p:spPr>
          <a:xfrm>
            <a:off x="12312952" y="6981976"/>
            <a:ext cx="3060095" cy="29028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24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• Изградња односа</a:t>
            </a:r>
            <a:endParaRPr lang="en-US" sz="1600" dirty="0"/>
          </a:p>
        </p:txBody>
      </p:sp>
      <p:sp>
        <p:nvSpPr>
          <p:cNvPr id="41" name="Shape 39"/>
          <p:cNvSpPr/>
          <p:nvPr/>
        </p:nvSpPr>
        <p:spPr>
          <a:xfrm>
            <a:off x="489857" y="8016119"/>
            <a:ext cx="15276286" cy="834571"/>
          </a:xfrm>
          <a:custGeom>
            <a:avLst/>
            <a:gdLst/>
            <a:ahLst/>
            <a:cxnLst/>
            <a:rect l="l" t="t" r="r" b="b"/>
            <a:pathLst>
              <a:path w="15276286" h="834571">
                <a:moveTo>
                  <a:pt x="145140" y="0"/>
                </a:moveTo>
                <a:lnTo>
                  <a:pt x="15131145" y="0"/>
                </a:lnTo>
                <a:cubicBezTo>
                  <a:pt x="15211304" y="0"/>
                  <a:pt x="15276286" y="64982"/>
                  <a:pt x="15276286" y="145140"/>
                </a:cubicBezTo>
                <a:lnTo>
                  <a:pt x="15276286" y="689431"/>
                </a:lnTo>
                <a:cubicBezTo>
                  <a:pt x="15276286" y="769590"/>
                  <a:pt x="15211304" y="834571"/>
                  <a:pt x="15131145" y="834571"/>
                </a:cubicBezTo>
                <a:lnTo>
                  <a:pt x="145140" y="834571"/>
                </a:lnTo>
                <a:cubicBezTo>
                  <a:pt x="64982" y="834571"/>
                  <a:pt x="0" y="769590"/>
                  <a:pt x="0" y="689431"/>
                </a:cubicBezTo>
                <a:lnTo>
                  <a:pt x="0" y="145140"/>
                </a:lnTo>
                <a:cubicBezTo>
                  <a:pt x="0" y="65035"/>
                  <a:pt x="65035" y="0"/>
                  <a:pt x="145140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42" name="Shape 40"/>
          <p:cNvSpPr/>
          <p:nvPr/>
        </p:nvSpPr>
        <p:spPr>
          <a:xfrm>
            <a:off x="774095" y="8288262"/>
            <a:ext cx="290286" cy="290286"/>
          </a:xfrm>
          <a:custGeom>
            <a:avLst/>
            <a:gdLst/>
            <a:ahLst/>
            <a:cxnLst/>
            <a:rect l="l" t="t" r="r" b="b"/>
            <a:pathLst>
              <a:path w="290286" h="290286">
                <a:moveTo>
                  <a:pt x="145143" y="0"/>
                </a:moveTo>
                <a:cubicBezTo>
                  <a:pt x="153477" y="0"/>
                  <a:pt x="161131" y="4592"/>
                  <a:pt x="165100" y="11906"/>
                </a:cubicBezTo>
                <a:lnTo>
                  <a:pt x="287564" y="238692"/>
                </a:lnTo>
                <a:cubicBezTo>
                  <a:pt x="291363" y="245722"/>
                  <a:pt x="291193" y="254227"/>
                  <a:pt x="287111" y="261087"/>
                </a:cubicBezTo>
                <a:cubicBezTo>
                  <a:pt x="283029" y="267947"/>
                  <a:pt x="275601" y="272143"/>
                  <a:pt x="267607" y="272143"/>
                </a:cubicBezTo>
                <a:lnTo>
                  <a:pt x="22679" y="272143"/>
                </a:lnTo>
                <a:cubicBezTo>
                  <a:pt x="14684" y="272143"/>
                  <a:pt x="7314" y="267947"/>
                  <a:pt x="3175" y="261087"/>
                </a:cubicBezTo>
                <a:cubicBezTo>
                  <a:pt x="-964" y="254227"/>
                  <a:pt x="-1077" y="245722"/>
                  <a:pt x="2721" y="238692"/>
                </a:cubicBezTo>
                <a:lnTo>
                  <a:pt x="125186" y="11906"/>
                </a:lnTo>
                <a:cubicBezTo>
                  <a:pt x="129154" y="4592"/>
                  <a:pt x="136808" y="0"/>
                  <a:pt x="145143" y="0"/>
                </a:cubicBezTo>
                <a:close/>
                <a:moveTo>
                  <a:pt x="145143" y="95250"/>
                </a:moveTo>
                <a:cubicBezTo>
                  <a:pt x="137602" y="95250"/>
                  <a:pt x="131536" y="101317"/>
                  <a:pt x="131536" y="108857"/>
                </a:cubicBezTo>
                <a:lnTo>
                  <a:pt x="131536" y="172357"/>
                </a:lnTo>
                <a:cubicBezTo>
                  <a:pt x="131536" y="179898"/>
                  <a:pt x="137602" y="185964"/>
                  <a:pt x="145143" y="185964"/>
                </a:cubicBezTo>
                <a:cubicBezTo>
                  <a:pt x="152683" y="185964"/>
                  <a:pt x="158750" y="179898"/>
                  <a:pt x="158750" y="172357"/>
                </a:cubicBezTo>
                <a:lnTo>
                  <a:pt x="158750" y="108857"/>
                </a:lnTo>
                <a:cubicBezTo>
                  <a:pt x="158750" y="101317"/>
                  <a:pt x="152683" y="95250"/>
                  <a:pt x="145143" y="95250"/>
                </a:cubicBezTo>
                <a:close/>
                <a:moveTo>
                  <a:pt x="160281" y="217714"/>
                </a:moveTo>
                <a:cubicBezTo>
                  <a:pt x="160625" y="212095"/>
                  <a:pt x="157823" y="206749"/>
                  <a:pt x="153006" y="203836"/>
                </a:cubicBezTo>
                <a:cubicBezTo>
                  <a:pt x="148189" y="200922"/>
                  <a:pt x="142153" y="200922"/>
                  <a:pt x="137336" y="203836"/>
                </a:cubicBezTo>
                <a:cubicBezTo>
                  <a:pt x="132519" y="206749"/>
                  <a:pt x="129717" y="212095"/>
                  <a:pt x="130062" y="217714"/>
                </a:cubicBezTo>
                <a:cubicBezTo>
                  <a:pt x="129717" y="223333"/>
                  <a:pt x="132519" y="228679"/>
                  <a:pt x="137336" y="231593"/>
                </a:cubicBezTo>
                <a:cubicBezTo>
                  <a:pt x="142153" y="234507"/>
                  <a:pt x="148189" y="234507"/>
                  <a:pt x="153006" y="231593"/>
                </a:cubicBezTo>
                <a:cubicBezTo>
                  <a:pt x="157823" y="228679"/>
                  <a:pt x="160625" y="223333"/>
                  <a:pt x="160281" y="217714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3" name="Text 41"/>
          <p:cNvSpPr/>
          <p:nvPr/>
        </p:nvSpPr>
        <p:spPr>
          <a:xfrm>
            <a:off x="1294190" y="8264071"/>
            <a:ext cx="6597952" cy="3386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63% наставника сматра </a:t>
            </a:r>
            <a:r>
              <a:rPr lang="en-US" sz="1714" b="1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да</a:t>
            </a:r>
            <a:r>
              <a:rPr lang="en-U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 </a:t>
            </a:r>
            <a:r>
              <a:rPr lang="en-US" sz="1714" b="1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не</a:t>
            </a:r>
            <a:r>
              <a:rPr lang="en-U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треба користити у настави</a:t>
            </a:r>
            <a:endParaRPr lang="en-US" sz="1600" dirty="0"/>
          </a:p>
        </p:txBody>
      </p:sp>
      <p:sp>
        <p:nvSpPr>
          <p:cNvPr id="44" name="Shape 42"/>
          <p:cNvSpPr/>
          <p:nvPr/>
        </p:nvSpPr>
        <p:spPr>
          <a:xfrm>
            <a:off x="9615147" y="8288262"/>
            <a:ext cx="326571" cy="290286"/>
          </a:xfrm>
          <a:custGeom>
            <a:avLst/>
            <a:gdLst/>
            <a:ahLst/>
            <a:cxnLst/>
            <a:rect l="l" t="t" r="r" b="b"/>
            <a:pathLst>
              <a:path w="326571" h="290286">
                <a:moveTo>
                  <a:pt x="27214" y="111012"/>
                </a:moveTo>
                <a:lnTo>
                  <a:pt x="145823" y="159827"/>
                </a:lnTo>
                <a:cubicBezTo>
                  <a:pt x="151379" y="162095"/>
                  <a:pt x="157276" y="163286"/>
                  <a:pt x="163286" y="163286"/>
                </a:cubicBezTo>
                <a:cubicBezTo>
                  <a:pt x="169296" y="163286"/>
                  <a:pt x="175192" y="162095"/>
                  <a:pt x="180748" y="159827"/>
                </a:cubicBezTo>
                <a:lnTo>
                  <a:pt x="318180" y="103244"/>
                </a:lnTo>
                <a:cubicBezTo>
                  <a:pt x="323283" y="101146"/>
                  <a:pt x="326571" y="96214"/>
                  <a:pt x="326571" y="90714"/>
                </a:cubicBezTo>
                <a:cubicBezTo>
                  <a:pt x="326571" y="85215"/>
                  <a:pt x="323283" y="80282"/>
                  <a:pt x="318180" y="78184"/>
                </a:cubicBezTo>
                <a:lnTo>
                  <a:pt x="180748" y="21601"/>
                </a:lnTo>
                <a:cubicBezTo>
                  <a:pt x="175192" y="19333"/>
                  <a:pt x="169296" y="18143"/>
                  <a:pt x="163286" y="18143"/>
                </a:cubicBezTo>
                <a:cubicBezTo>
                  <a:pt x="157276" y="18143"/>
                  <a:pt x="151379" y="19333"/>
                  <a:pt x="145823" y="21601"/>
                </a:cubicBezTo>
                <a:lnTo>
                  <a:pt x="8391" y="78184"/>
                </a:lnTo>
                <a:cubicBezTo>
                  <a:pt x="3288" y="80282"/>
                  <a:pt x="0" y="85215"/>
                  <a:pt x="0" y="90714"/>
                </a:cubicBezTo>
                <a:lnTo>
                  <a:pt x="0" y="258536"/>
                </a:lnTo>
                <a:cubicBezTo>
                  <a:pt x="0" y="266076"/>
                  <a:pt x="6067" y="272143"/>
                  <a:pt x="13607" y="272143"/>
                </a:cubicBezTo>
                <a:cubicBezTo>
                  <a:pt x="21148" y="272143"/>
                  <a:pt x="27214" y="266076"/>
                  <a:pt x="27214" y="258536"/>
                </a:cubicBezTo>
                <a:lnTo>
                  <a:pt x="27214" y="111012"/>
                </a:lnTo>
                <a:close/>
                <a:moveTo>
                  <a:pt x="54429" y="151663"/>
                </a:moveTo>
                <a:lnTo>
                  <a:pt x="54429" y="217714"/>
                </a:lnTo>
                <a:cubicBezTo>
                  <a:pt x="54429" y="247763"/>
                  <a:pt x="103188" y="272143"/>
                  <a:pt x="163286" y="272143"/>
                </a:cubicBezTo>
                <a:cubicBezTo>
                  <a:pt x="223384" y="272143"/>
                  <a:pt x="272143" y="247763"/>
                  <a:pt x="272143" y="217714"/>
                </a:cubicBezTo>
                <a:lnTo>
                  <a:pt x="272143" y="151606"/>
                </a:lnTo>
                <a:lnTo>
                  <a:pt x="191124" y="185000"/>
                </a:lnTo>
                <a:cubicBezTo>
                  <a:pt x="182279" y="188629"/>
                  <a:pt x="172867" y="190500"/>
                  <a:pt x="163286" y="190500"/>
                </a:cubicBezTo>
                <a:cubicBezTo>
                  <a:pt x="153704" y="190500"/>
                  <a:pt x="144292" y="188629"/>
                  <a:pt x="135448" y="185000"/>
                </a:cubicBezTo>
                <a:lnTo>
                  <a:pt x="54429" y="151606"/>
                </a:ln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45" name="Text 43"/>
          <p:cNvSpPr/>
          <p:nvPr/>
        </p:nvSpPr>
        <p:spPr>
          <a:xfrm>
            <a:off x="10047550" y="8288262"/>
            <a:ext cx="5718591" cy="3386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Неопходне обуке за етичку и педагошку </a:t>
            </a:r>
            <a:r>
              <a:rPr lang="en-US" sz="1714" b="1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примену</a:t>
            </a:r>
            <a:r>
              <a:rPr lang="en-U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714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23333" y="423333"/>
            <a:ext cx="2741083" cy="423333"/>
          </a:xfrm>
          <a:custGeom>
            <a:avLst/>
            <a:gdLst/>
            <a:ahLst/>
            <a:cxnLst/>
            <a:rect l="l" t="t" r="r" b="b"/>
            <a:pathLst>
              <a:path w="2741083" h="423333">
                <a:moveTo>
                  <a:pt x="211667" y="0"/>
                </a:moveTo>
                <a:lnTo>
                  <a:pt x="2529417" y="0"/>
                </a:lnTo>
                <a:cubicBezTo>
                  <a:pt x="2646317" y="0"/>
                  <a:pt x="2741083" y="94766"/>
                  <a:pt x="2741083" y="211667"/>
                </a:cubicBezTo>
                <a:lnTo>
                  <a:pt x="2741083" y="211667"/>
                </a:lnTo>
                <a:cubicBezTo>
                  <a:pt x="2741083" y="328567"/>
                  <a:pt x="2646317" y="423333"/>
                  <a:pt x="2529417" y="423333"/>
                </a:cubicBezTo>
                <a:lnTo>
                  <a:pt x="211667" y="423333"/>
                </a:lnTo>
                <a:cubicBezTo>
                  <a:pt x="94845" y="423333"/>
                  <a:pt x="0" y="328489"/>
                  <a:pt x="0" y="211667"/>
                </a:cubicBezTo>
                <a:lnTo>
                  <a:pt x="0" y="211667"/>
                </a:lnTo>
                <a:cubicBezTo>
                  <a:pt x="0" y="94845"/>
                  <a:pt x="94845" y="0"/>
                  <a:pt x="211667" y="0"/>
                </a:cubicBezTo>
                <a:close/>
              </a:path>
            </a:pathLst>
          </a:custGeom>
          <a:solidFill>
            <a:srgbClr val="F59E0B">
              <a:alpha val="10196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592667" y="550333"/>
            <a:ext cx="211667" cy="169333"/>
          </a:xfrm>
          <a:custGeom>
            <a:avLst/>
            <a:gdLst/>
            <a:ahLst/>
            <a:cxnLst/>
            <a:rect l="l" t="t" r="r" b="b"/>
            <a:pathLst>
              <a:path w="211667" h="169333">
                <a:moveTo>
                  <a:pt x="127000" y="10583"/>
                </a:moveTo>
                <a:lnTo>
                  <a:pt x="169333" y="10583"/>
                </a:lnTo>
                <a:cubicBezTo>
                  <a:pt x="175187" y="10583"/>
                  <a:pt x="179917" y="15313"/>
                  <a:pt x="179917" y="21167"/>
                </a:cubicBezTo>
                <a:cubicBezTo>
                  <a:pt x="179917" y="27021"/>
                  <a:pt x="175187" y="31750"/>
                  <a:pt x="169333" y="31750"/>
                </a:cubicBezTo>
                <a:lnTo>
                  <a:pt x="131763" y="31750"/>
                </a:lnTo>
                <a:cubicBezTo>
                  <a:pt x="130043" y="40283"/>
                  <a:pt x="124189" y="47327"/>
                  <a:pt x="116417" y="50701"/>
                </a:cubicBezTo>
                <a:lnTo>
                  <a:pt x="116417" y="148167"/>
                </a:lnTo>
                <a:lnTo>
                  <a:pt x="169333" y="148167"/>
                </a:lnTo>
                <a:cubicBezTo>
                  <a:pt x="175187" y="148167"/>
                  <a:pt x="179917" y="152896"/>
                  <a:pt x="179917" y="158750"/>
                </a:cubicBezTo>
                <a:cubicBezTo>
                  <a:pt x="179917" y="164604"/>
                  <a:pt x="175187" y="169333"/>
                  <a:pt x="169333" y="169333"/>
                </a:cubicBezTo>
                <a:lnTo>
                  <a:pt x="42333" y="169333"/>
                </a:lnTo>
                <a:cubicBezTo>
                  <a:pt x="36479" y="169333"/>
                  <a:pt x="31750" y="164604"/>
                  <a:pt x="31750" y="158750"/>
                </a:cubicBezTo>
                <a:cubicBezTo>
                  <a:pt x="31750" y="152896"/>
                  <a:pt x="36479" y="148167"/>
                  <a:pt x="42333" y="148167"/>
                </a:cubicBezTo>
                <a:lnTo>
                  <a:pt x="95250" y="148167"/>
                </a:lnTo>
                <a:lnTo>
                  <a:pt x="95250" y="50701"/>
                </a:lnTo>
                <a:cubicBezTo>
                  <a:pt x="87478" y="47294"/>
                  <a:pt x="81624" y="40250"/>
                  <a:pt x="79904" y="31750"/>
                </a:cubicBezTo>
                <a:lnTo>
                  <a:pt x="42333" y="31750"/>
                </a:lnTo>
                <a:cubicBezTo>
                  <a:pt x="36479" y="31750"/>
                  <a:pt x="31750" y="27021"/>
                  <a:pt x="31750" y="21167"/>
                </a:cubicBezTo>
                <a:cubicBezTo>
                  <a:pt x="31750" y="15313"/>
                  <a:pt x="36479" y="10583"/>
                  <a:pt x="42333" y="10583"/>
                </a:cubicBezTo>
                <a:lnTo>
                  <a:pt x="84667" y="10583"/>
                </a:lnTo>
                <a:cubicBezTo>
                  <a:pt x="89495" y="4167"/>
                  <a:pt x="97168" y="0"/>
                  <a:pt x="105833" y="0"/>
                </a:cubicBezTo>
                <a:cubicBezTo>
                  <a:pt x="114498" y="0"/>
                  <a:pt x="122171" y="4167"/>
                  <a:pt x="127000" y="10583"/>
                </a:cubicBezTo>
                <a:close/>
                <a:moveTo>
                  <a:pt x="145389" y="105833"/>
                </a:moveTo>
                <a:lnTo>
                  <a:pt x="193278" y="105833"/>
                </a:lnTo>
                <a:lnTo>
                  <a:pt x="169333" y="64757"/>
                </a:lnTo>
                <a:lnTo>
                  <a:pt x="145389" y="105833"/>
                </a:lnTo>
                <a:close/>
                <a:moveTo>
                  <a:pt x="169333" y="137583"/>
                </a:moveTo>
                <a:cubicBezTo>
                  <a:pt x="148530" y="137583"/>
                  <a:pt x="131233" y="126339"/>
                  <a:pt x="127661" y="111489"/>
                </a:cubicBezTo>
                <a:cubicBezTo>
                  <a:pt x="126802" y="107851"/>
                  <a:pt x="127992" y="104114"/>
                  <a:pt x="129877" y="100872"/>
                </a:cubicBezTo>
                <a:lnTo>
                  <a:pt x="161363" y="46897"/>
                </a:lnTo>
                <a:cubicBezTo>
                  <a:pt x="163016" y="44053"/>
                  <a:pt x="166059" y="42333"/>
                  <a:pt x="169333" y="42333"/>
                </a:cubicBezTo>
                <a:cubicBezTo>
                  <a:pt x="172608" y="42333"/>
                  <a:pt x="175650" y="44086"/>
                  <a:pt x="177304" y="46897"/>
                </a:cubicBezTo>
                <a:lnTo>
                  <a:pt x="208789" y="100872"/>
                </a:lnTo>
                <a:cubicBezTo>
                  <a:pt x="210674" y="104114"/>
                  <a:pt x="211865" y="107851"/>
                  <a:pt x="211005" y="111489"/>
                </a:cubicBezTo>
                <a:cubicBezTo>
                  <a:pt x="207433" y="126305"/>
                  <a:pt x="190136" y="137583"/>
                  <a:pt x="169333" y="137583"/>
                </a:cubicBezTo>
                <a:close/>
                <a:moveTo>
                  <a:pt x="41936" y="64757"/>
                </a:moveTo>
                <a:lnTo>
                  <a:pt x="17992" y="105833"/>
                </a:lnTo>
                <a:lnTo>
                  <a:pt x="65914" y="105833"/>
                </a:lnTo>
                <a:lnTo>
                  <a:pt x="41936" y="64757"/>
                </a:lnTo>
                <a:close/>
                <a:moveTo>
                  <a:pt x="298" y="111489"/>
                </a:moveTo>
                <a:cubicBezTo>
                  <a:pt x="-562" y="107851"/>
                  <a:pt x="628" y="104114"/>
                  <a:pt x="2514" y="100872"/>
                </a:cubicBezTo>
                <a:lnTo>
                  <a:pt x="33999" y="46897"/>
                </a:lnTo>
                <a:cubicBezTo>
                  <a:pt x="35653" y="44053"/>
                  <a:pt x="38695" y="42333"/>
                  <a:pt x="41970" y="42333"/>
                </a:cubicBezTo>
                <a:cubicBezTo>
                  <a:pt x="45244" y="42333"/>
                  <a:pt x="48286" y="44086"/>
                  <a:pt x="49940" y="46897"/>
                </a:cubicBezTo>
                <a:lnTo>
                  <a:pt x="81426" y="100872"/>
                </a:lnTo>
                <a:cubicBezTo>
                  <a:pt x="83311" y="104114"/>
                  <a:pt x="84501" y="107851"/>
                  <a:pt x="83641" y="111489"/>
                </a:cubicBezTo>
                <a:cubicBezTo>
                  <a:pt x="80070" y="126305"/>
                  <a:pt x="62772" y="137583"/>
                  <a:pt x="41970" y="137583"/>
                </a:cubicBezTo>
                <a:cubicBezTo>
                  <a:pt x="21167" y="137583"/>
                  <a:pt x="3870" y="126339"/>
                  <a:pt x="298" y="111489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" name="Text 2"/>
          <p:cNvSpPr/>
          <p:nvPr/>
        </p:nvSpPr>
        <p:spPr>
          <a:xfrm>
            <a:off x="889000" y="508000"/>
            <a:ext cx="219075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33" b="1" kern="0" spc="67" dirty="0">
                <a:solidFill>
                  <a:srgbClr val="F59E0B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ЕТИКА И БЕЗБЕДНОСТ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423333" y="973667"/>
            <a:ext cx="15663333" cy="635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0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Етички оквири и безбедност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423333" y="1693333"/>
            <a:ext cx="15515167" cy="296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sr-Cyrl-RS" sz="1667" dirty="0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УНЕСК</a:t>
            </a:r>
            <a:r>
              <a:rPr lang="en-US" sz="1667" dirty="0">
                <a:solidFill>
                  <a:srgbClr val="6B728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O 2023 - Човек мора остати у центру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444500" y="2201333"/>
            <a:ext cx="7577667" cy="4561417"/>
          </a:xfrm>
          <a:custGeom>
            <a:avLst/>
            <a:gdLst/>
            <a:ahLst/>
            <a:cxnLst/>
            <a:rect l="l" t="t" r="r" b="b"/>
            <a:pathLst>
              <a:path w="7577667" h="4561417">
                <a:moveTo>
                  <a:pt x="42333" y="0"/>
                </a:moveTo>
                <a:lnTo>
                  <a:pt x="7408347" y="0"/>
                </a:lnTo>
                <a:cubicBezTo>
                  <a:pt x="7501860" y="0"/>
                  <a:pt x="7577667" y="75807"/>
                  <a:pt x="7577667" y="169320"/>
                </a:cubicBezTo>
                <a:lnTo>
                  <a:pt x="7577667" y="4392097"/>
                </a:lnTo>
                <a:cubicBezTo>
                  <a:pt x="7577667" y="4485610"/>
                  <a:pt x="7501860" y="4561417"/>
                  <a:pt x="7408347" y="4561417"/>
                </a:cubicBezTo>
                <a:lnTo>
                  <a:pt x="42333" y="4561417"/>
                </a:lnTo>
                <a:cubicBezTo>
                  <a:pt x="18953" y="4561417"/>
                  <a:pt x="0" y="4542463"/>
                  <a:pt x="0" y="4519083"/>
                </a:cubicBezTo>
                <a:lnTo>
                  <a:pt x="0" y="42333"/>
                </a:lnTo>
                <a:cubicBezTo>
                  <a:pt x="0" y="18953"/>
                  <a:pt x="18953" y="0"/>
                  <a:pt x="42333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58750" dist="105833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444500" y="2201333"/>
            <a:ext cx="42333" cy="4561417"/>
          </a:xfrm>
          <a:custGeom>
            <a:avLst/>
            <a:gdLst/>
            <a:ahLst/>
            <a:cxnLst/>
            <a:rect l="l" t="t" r="r" b="b"/>
            <a:pathLst>
              <a:path w="42333" h="4561417">
                <a:moveTo>
                  <a:pt x="42333" y="0"/>
                </a:moveTo>
                <a:lnTo>
                  <a:pt x="42333" y="0"/>
                </a:lnTo>
                <a:lnTo>
                  <a:pt x="42333" y="4561417"/>
                </a:lnTo>
                <a:lnTo>
                  <a:pt x="42333" y="4561417"/>
                </a:lnTo>
                <a:cubicBezTo>
                  <a:pt x="18953" y="4561417"/>
                  <a:pt x="0" y="4542463"/>
                  <a:pt x="0" y="4519083"/>
                </a:cubicBezTo>
                <a:lnTo>
                  <a:pt x="0" y="42333"/>
                </a:lnTo>
                <a:cubicBezTo>
                  <a:pt x="0" y="18953"/>
                  <a:pt x="18953" y="0"/>
                  <a:pt x="42333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9" name="Shape 7"/>
          <p:cNvSpPr/>
          <p:nvPr/>
        </p:nvSpPr>
        <p:spPr>
          <a:xfrm>
            <a:off x="751417" y="2497667"/>
            <a:ext cx="254000" cy="254000"/>
          </a:xfrm>
          <a:custGeom>
            <a:avLst/>
            <a:gdLst/>
            <a:ahLst/>
            <a:cxnLst/>
            <a:rect l="l" t="t" r="r" b="b"/>
            <a:pathLst>
              <a:path w="254000" h="254000">
                <a:moveTo>
                  <a:pt x="127000" y="0"/>
                </a:moveTo>
                <a:cubicBezTo>
                  <a:pt x="129282" y="0"/>
                  <a:pt x="131564" y="496"/>
                  <a:pt x="133648" y="1439"/>
                </a:cubicBezTo>
                <a:lnTo>
                  <a:pt x="227112" y="41077"/>
                </a:lnTo>
                <a:cubicBezTo>
                  <a:pt x="238026" y="45690"/>
                  <a:pt x="246162" y="56455"/>
                  <a:pt x="246112" y="69453"/>
                </a:cubicBezTo>
                <a:cubicBezTo>
                  <a:pt x="245864" y="118666"/>
                  <a:pt x="225623" y="208707"/>
                  <a:pt x="140146" y="249634"/>
                </a:cubicBezTo>
                <a:cubicBezTo>
                  <a:pt x="131862" y="253603"/>
                  <a:pt x="122238" y="253603"/>
                  <a:pt x="113953" y="249634"/>
                </a:cubicBezTo>
                <a:cubicBezTo>
                  <a:pt x="28426" y="208707"/>
                  <a:pt x="8235" y="118666"/>
                  <a:pt x="7987" y="69453"/>
                </a:cubicBezTo>
                <a:cubicBezTo>
                  <a:pt x="7937" y="56455"/>
                  <a:pt x="16073" y="45690"/>
                  <a:pt x="26987" y="41077"/>
                </a:cubicBezTo>
                <a:lnTo>
                  <a:pt x="120402" y="1439"/>
                </a:lnTo>
                <a:cubicBezTo>
                  <a:pt x="122486" y="496"/>
                  <a:pt x="124718" y="0"/>
                  <a:pt x="127000" y="0"/>
                </a:cubicBezTo>
                <a:close/>
                <a:moveTo>
                  <a:pt x="127000" y="33139"/>
                </a:moveTo>
                <a:lnTo>
                  <a:pt x="127000" y="220712"/>
                </a:lnTo>
                <a:cubicBezTo>
                  <a:pt x="195461" y="187573"/>
                  <a:pt x="213866" y="114151"/>
                  <a:pt x="214313" y="70197"/>
                </a:cubicBezTo>
                <a:lnTo>
                  <a:pt x="127000" y="33189"/>
                </a:lnTo>
                <a:lnTo>
                  <a:pt x="127000" y="33189"/>
                </a:ln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10" name="Text 8"/>
          <p:cNvSpPr/>
          <p:nvPr/>
        </p:nvSpPr>
        <p:spPr>
          <a:xfrm>
            <a:off x="1037167" y="2455333"/>
            <a:ext cx="6858000" cy="3386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000" b="1" dirty="0">
                <a:solidFill>
                  <a:srgbClr val="1E3A8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Кључни принципи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719667" y="3005667"/>
            <a:ext cx="7048500" cy="931333"/>
          </a:xfrm>
          <a:custGeom>
            <a:avLst/>
            <a:gdLst/>
            <a:ahLst/>
            <a:cxnLst/>
            <a:rect l="l" t="t" r="r" b="b"/>
            <a:pathLst>
              <a:path w="7048500" h="931333">
                <a:moveTo>
                  <a:pt x="126997" y="0"/>
                </a:moveTo>
                <a:lnTo>
                  <a:pt x="6921503" y="0"/>
                </a:lnTo>
                <a:cubicBezTo>
                  <a:pt x="6991642" y="0"/>
                  <a:pt x="7048500" y="56858"/>
                  <a:pt x="7048500" y="126997"/>
                </a:cubicBezTo>
                <a:lnTo>
                  <a:pt x="7048500" y="804337"/>
                </a:lnTo>
                <a:cubicBezTo>
                  <a:pt x="7048500" y="874475"/>
                  <a:pt x="6991642" y="931333"/>
                  <a:pt x="6921503" y="931333"/>
                </a:cubicBezTo>
                <a:lnTo>
                  <a:pt x="126997" y="931333"/>
                </a:lnTo>
                <a:cubicBezTo>
                  <a:pt x="56905" y="931333"/>
                  <a:pt x="0" y="874428"/>
                  <a:pt x="0" y="804337"/>
                </a:cubicBezTo>
                <a:lnTo>
                  <a:pt x="0" y="126997"/>
                </a:lnTo>
                <a:cubicBezTo>
                  <a:pt x="0" y="56905"/>
                  <a:pt x="56905" y="0"/>
                  <a:pt x="126997" y="0"/>
                </a:cubicBezTo>
                <a:close/>
              </a:path>
            </a:pathLst>
          </a:custGeom>
          <a:solidFill>
            <a:srgbClr val="22C55E">
              <a:alpha val="10196"/>
            </a:srgbClr>
          </a:solidFill>
          <a:ln/>
        </p:spPr>
      </p:sp>
      <p:sp>
        <p:nvSpPr>
          <p:cNvPr id="12" name="Shape 10"/>
          <p:cNvSpPr/>
          <p:nvPr/>
        </p:nvSpPr>
        <p:spPr>
          <a:xfrm>
            <a:off x="889000" y="3175000"/>
            <a:ext cx="423333" cy="423333"/>
          </a:xfrm>
          <a:custGeom>
            <a:avLst/>
            <a:gdLst/>
            <a:ahLst/>
            <a:cxnLst/>
            <a:rect l="l" t="t" r="r" b="b"/>
            <a:pathLst>
              <a:path w="423333" h="423333">
                <a:moveTo>
                  <a:pt x="84667" y="0"/>
                </a:moveTo>
                <a:lnTo>
                  <a:pt x="338667" y="0"/>
                </a:lnTo>
                <a:cubicBezTo>
                  <a:pt x="385427" y="0"/>
                  <a:pt x="423333" y="37907"/>
                  <a:pt x="423333" y="84667"/>
                </a:cubicBezTo>
                <a:lnTo>
                  <a:pt x="423333" y="338667"/>
                </a:lnTo>
                <a:cubicBezTo>
                  <a:pt x="423333" y="385427"/>
                  <a:pt x="385427" y="423333"/>
                  <a:pt x="338667" y="423333"/>
                </a:cubicBezTo>
                <a:lnTo>
                  <a:pt x="84667" y="423333"/>
                </a:lnTo>
                <a:cubicBezTo>
                  <a:pt x="37907" y="423333"/>
                  <a:pt x="0" y="385427"/>
                  <a:pt x="0" y="338667"/>
                </a:cubicBezTo>
                <a:lnTo>
                  <a:pt x="0" y="84667"/>
                </a:lnTo>
                <a:cubicBezTo>
                  <a:pt x="0" y="37907"/>
                  <a:pt x="37907" y="0"/>
                  <a:pt x="84667" y="0"/>
                </a:cubicBez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13" name="Shape 11"/>
          <p:cNvSpPr/>
          <p:nvPr/>
        </p:nvSpPr>
        <p:spPr>
          <a:xfrm>
            <a:off x="1005417" y="3302000"/>
            <a:ext cx="190500" cy="169333"/>
          </a:xfrm>
          <a:custGeom>
            <a:avLst/>
            <a:gdLst/>
            <a:ahLst/>
            <a:cxnLst/>
            <a:rect l="l" t="t" r="r" b="b"/>
            <a:pathLst>
              <a:path w="190500" h="169333">
                <a:moveTo>
                  <a:pt x="74083" y="82021"/>
                </a:moveTo>
                <a:cubicBezTo>
                  <a:pt x="95987" y="82021"/>
                  <a:pt x="113771" y="64237"/>
                  <a:pt x="113771" y="42333"/>
                </a:cubicBezTo>
                <a:cubicBezTo>
                  <a:pt x="113771" y="20429"/>
                  <a:pt x="95987" y="2646"/>
                  <a:pt x="74083" y="2646"/>
                </a:cubicBezTo>
                <a:cubicBezTo>
                  <a:pt x="52179" y="2646"/>
                  <a:pt x="34396" y="20429"/>
                  <a:pt x="34396" y="42333"/>
                </a:cubicBezTo>
                <a:cubicBezTo>
                  <a:pt x="34396" y="64237"/>
                  <a:pt x="52179" y="82021"/>
                  <a:pt x="74083" y="82021"/>
                </a:cubicBezTo>
                <a:close/>
                <a:moveTo>
                  <a:pt x="64261" y="100542"/>
                </a:moveTo>
                <a:cubicBezTo>
                  <a:pt x="31684" y="100542"/>
                  <a:pt x="5292" y="126934"/>
                  <a:pt x="5292" y="159511"/>
                </a:cubicBezTo>
                <a:cubicBezTo>
                  <a:pt x="5292" y="164935"/>
                  <a:pt x="9690" y="169333"/>
                  <a:pt x="15114" y="169333"/>
                </a:cubicBezTo>
                <a:lnTo>
                  <a:pt x="98293" y="169333"/>
                </a:lnTo>
                <a:cubicBezTo>
                  <a:pt x="86320" y="155244"/>
                  <a:pt x="79375" y="137087"/>
                  <a:pt x="79375" y="117872"/>
                </a:cubicBezTo>
                <a:lnTo>
                  <a:pt x="79375" y="107586"/>
                </a:lnTo>
                <a:cubicBezTo>
                  <a:pt x="79375" y="105172"/>
                  <a:pt x="79706" y="102791"/>
                  <a:pt x="80334" y="100542"/>
                </a:cubicBezTo>
                <a:lnTo>
                  <a:pt x="64261" y="100542"/>
                </a:lnTo>
                <a:close/>
                <a:moveTo>
                  <a:pt x="147274" y="161561"/>
                </a:moveTo>
                <a:lnTo>
                  <a:pt x="142875" y="163645"/>
                </a:lnTo>
                <a:lnTo>
                  <a:pt x="142875" y="101435"/>
                </a:lnTo>
                <a:lnTo>
                  <a:pt x="174625" y="112018"/>
                </a:lnTo>
                <a:lnTo>
                  <a:pt x="174625" y="118500"/>
                </a:lnTo>
                <a:cubicBezTo>
                  <a:pt x="174625" y="136955"/>
                  <a:pt x="163976" y="153723"/>
                  <a:pt x="147274" y="161594"/>
                </a:cubicBezTo>
                <a:close/>
                <a:moveTo>
                  <a:pt x="139535" y="85824"/>
                </a:moveTo>
                <a:lnTo>
                  <a:pt x="102493" y="98160"/>
                </a:lnTo>
                <a:cubicBezTo>
                  <a:pt x="98160" y="99616"/>
                  <a:pt x="95250" y="103651"/>
                  <a:pt x="95250" y="108215"/>
                </a:cubicBezTo>
                <a:lnTo>
                  <a:pt x="95250" y="118500"/>
                </a:lnTo>
                <a:cubicBezTo>
                  <a:pt x="95250" y="143107"/>
                  <a:pt x="109471" y="165497"/>
                  <a:pt x="131696" y="175948"/>
                </a:cubicBezTo>
                <a:lnTo>
                  <a:pt x="137815" y="178825"/>
                </a:lnTo>
                <a:cubicBezTo>
                  <a:pt x="139402" y="179553"/>
                  <a:pt x="141122" y="179950"/>
                  <a:pt x="142842" y="179950"/>
                </a:cubicBezTo>
                <a:cubicBezTo>
                  <a:pt x="144562" y="179950"/>
                  <a:pt x="146315" y="179553"/>
                  <a:pt x="147869" y="178825"/>
                </a:cubicBezTo>
                <a:lnTo>
                  <a:pt x="153988" y="175948"/>
                </a:lnTo>
                <a:cubicBezTo>
                  <a:pt x="176279" y="165464"/>
                  <a:pt x="190500" y="143073"/>
                  <a:pt x="190500" y="118467"/>
                </a:cubicBezTo>
                <a:lnTo>
                  <a:pt x="190500" y="108182"/>
                </a:lnTo>
                <a:cubicBezTo>
                  <a:pt x="190500" y="103617"/>
                  <a:pt x="187590" y="99583"/>
                  <a:pt x="183257" y="98127"/>
                </a:cubicBezTo>
                <a:lnTo>
                  <a:pt x="146215" y="85791"/>
                </a:lnTo>
                <a:cubicBezTo>
                  <a:pt x="144033" y="85064"/>
                  <a:pt x="141684" y="85064"/>
                  <a:pt x="139535" y="85791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4" name="Text 12"/>
          <p:cNvSpPr/>
          <p:nvPr/>
        </p:nvSpPr>
        <p:spPr>
          <a:xfrm>
            <a:off x="1439333" y="3175000"/>
            <a:ext cx="5143500" cy="296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Заштита приватности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1439333" y="3566583"/>
            <a:ext cx="5374826" cy="2010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33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Осигурање безбедности личних података ученика и наставника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719667" y="4106333"/>
            <a:ext cx="7048500" cy="931333"/>
          </a:xfrm>
          <a:custGeom>
            <a:avLst/>
            <a:gdLst/>
            <a:ahLst/>
            <a:cxnLst/>
            <a:rect l="l" t="t" r="r" b="b"/>
            <a:pathLst>
              <a:path w="7048500" h="931333">
                <a:moveTo>
                  <a:pt x="126997" y="0"/>
                </a:moveTo>
                <a:lnTo>
                  <a:pt x="6921503" y="0"/>
                </a:lnTo>
                <a:cubicBezTo>
                  <a:pt x="6991642" y="0"/>
                  <a:pt x="7048500" y="56858"/>
                  <a:pt x="7048500" y="126997"/>
                </a:cubicBezTo>
                <a:lnTo>
                  <a:pt x="7048500" y="804337"/>
                </a:lnTo>
                <a:cubicBezTo>
                  <a:pt x="7048500" y="874475"/>
                  <a:pt x="6991642" y="931333"/>
                  <a:pt x="6921503" y="931333"/>
                </a:cubicBezTo>
                <a:lnTo>
                  <a:pt x="126997" y="931333"/>
                </a:lnTo>
                <a:cubicBezTo>
                  <a:pt x="56905" y="931333"/>
                  <a:pt x="0" y="874428"/>
                  <a:pt x="0" y="804337"/>
                </a:cubicBezTo>
                <a:lnTo>
                  <a:pt x="0" y="126997"/>
                </a:lnTo>
                <a:cubicBezTo>
                  <a:pt x="0" y="56905"/>
                  <a:pt x="56905" y="0"/>
                  <a:pt x="126997" y="0"/>
                </a:cubicBezTo>
                <a:close/>
              </a:path>
            </a:pathLst>
          </a:custGeom>
          <a:solidFill>
            <a:srgbClr val="3B82F6">
              <a:alpha val="10196"/>
            </a:srgbClr>
          </a:solidFill>
          <a:ln/>
        </p:spPr>
      </p:sp>
      <p:sp>
        <p:nvSpPr>
          <p:cNvPr id="17" name="Shape 15"/>
          <p:cNvSpPr/>
          <p:nvPr/>
        </p:nvSpPr>
        <p:spPr>
          <a:xfrm>
            <a:off x="889000" y="4275667"/>
            <a:ext cx="423333" cy="423333"/>
          </a:xfrm>
          <a:custGeom>
            <a:avLst/>
            <a:gdLst/>
            <a:ahLst/>
            <a:cxnLst/>
            <a:rect l="l" t="t" r="r" b="b"/>
            <a:pathLst>
              <a:path w="423333" h="423333">
                <a:moveTo>
                  <a:pt x="84667" y="0"/>
                </a:moveTo>
                <a:lnTo>
                  <a:pt x="338667" y="0"/>
                </a:lnTo>
                <a:cubicBezTo>
                  <a:pt x="385427" y="0"/>
                  <a:pt x="423333" y="37907"/>
                  <a:pt x="423333" y="84667"/>
                </a:cubicBezTo>
                <a:lnTo>
                  <a:pt x="423333" y="338667"/>
                </a:lnTo>
                <a:cubicBezTo>
                  <a:pt x="423333" y="385427"/>
                  <a:pt x="385427" y="423333"/>
                  <a:pt x="338667" y="423333"/>
                </a:cubicBezTo>
                <a:lnTo>
                  <a:pt x="84667" y="423333"/>
                </a:lnTo>
                <a:cubicBezTo>
                  <a:pt x="37907" y="423333"/>
                  <a:pt x="0" y="385427"/>
                  <a:pt x="0" y="338667"/>
                </a:cubicBezTo>
                <a:lnTo>
                  <a:pt x="0" y="84667"/>
                </a:lnTo>
                <a:cubicBezTo>
                  <a:pt x="0" y="37907"/>
                  <a:pt x="37907" y="0"/>
                  <a:pt x="84667" y="0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18" name="Shape 16"/>
          <p:cNvSpPr/>
          <p:nvPr/>
        </p:nvSpPr>
        <p:spPr>
          <a:xfrm>
            <a:off x="994833" y="4402667"/>
            <a:ext cx="211667" cy="169333"/>
          </a:xfrm>
          <a:custGeom>
            <a:avLst/>
            <a:gdLst/>
            <a:ahLst/>
            <a:cxnLst/>
            <a:rect l="l" t="t" r="r" b="b"/>
            <a:pathLst>
              <a:path w="211667" h="169333">
                <a:moveTo>
                  <a:pt x="127000" y="10583"/>
                </a:moveTo>
                <a:lnTo>
                  <a:pt x="169333" y="10583"/>
                </a:lnTo>
                <a:cubicBezTo>
                  <a:pt x="175187" y="10583"/>
                  <a:pt x="179917" y="15313"/>
                  <a:pt x="179917" y="21167"/>
                </a:cubicBezTo>
                <a:cubicBezTo>
                  <a:pt x="179917" y="27021"/>
                  <a:pt x="175187" y="31750"/>
                  <a:pt x="169333" y="31750"/>
                </a:cubicBezTo>
                <a:lnTo>
                  <a:pt x="131763" y="31750"/>
                </a:lnTo>
                <a:cubicBezTo>
                  <a:pt x="130043" y="40283"/>
                  <a:pt x="124189" y="47327"/>
                  <a:pt x="116417" y="50701"/>
                </a:cubicBezTo>
                <a:lnTo>
                  <a:pt x="116417" y="148167"/>
                </a:lnTo>
                <a:lnTo>
                  <a:pt x="169333" y="148167"/>
                </a:lnTo>
                <a:cubicBezTo>
                  <a:pt x="175187" y="148167"/>
                  <a:pt x="179917" y="152896"/>
                  <a:pt x="179917" y="158750"/>
                </a:cubicBezTo>
                <a:cubicBezTo>
                  <a:pt x="179917" y="164604"/>
                  <a:pt x="175187" y="169333"/>
                  <a:pt x="169333" y="169333"/>
                </a:cubicBezTo>
                <a:lnTo>
                  <a:pt x="42333" y="169333"/>
                </a:lnTo>
                <a:cubicBezTo>
                  <a:pt x="36479" y="169333"/>
                  <a:pt x="31750" y="164604"/>
                  <a:pt x="31750" y="158750"/>
                </a:cubicBezTo>
                <a:cubicBezTo>
                  <a:pt x="31750" y="152896"/>
                  <a:pt x="36479" y="148167"/>
                  <a:pt x="42333" y="148167"/>
                </a:cubicBezTo>
                <a:lnTo>
                  <a:pt x="95250" y="148167"/>
                </a:lnTo>
                <a:lnTo>
                  <a:pt x="95250" y="50701"/>
                </a:lnTo>
                <a:cubicBezTo>
                  <a:pt x="87478" y="47294"/>
                  <a:pt x="81624" y="40250"/>
                  <a:pt x="79904" y="31750"/>
                </a:cubicBezTo>
                <a:lnTo>
                  <a:pt x="42333" y="31750"/>
                </a:lnTo>
                <a:cubicBezTo>
                  <a:pt x="36479" y="31750"/>
                  <a:pt x="31750" y="27021"/>
                  <a:pt x="31750" y="21167"/>
                </a:cubicBezTo>
                <a:cubicBezTo>
                  <a:pt x="31750" y="15313"/>
                  <a:pt x="36479" y="10583"/>
                  <a:pt x="42333" y="10583"/>
                </a:cubicBezTo>
                <a:lnTo>
                  <a:pt x="84667" y="10583"/>
                </a:lnTo>
                <a:cubicBezTo>
                  <a:pt x="89495" y="4167"/>
                  <a:pt x="97168" y="0"/>
                  <a:pt x="105833" y="0"/>
                </a:cubicBezTo>
                <a:cubicBezTo>
                  <a:pt x="114498" y="0"/>
                  <a:pt x="122171" y="4167"/>
                  <a:pt x="127000" y="10583"/>
                </a:cubicBezTo>
                <a:close/>
                <a:moveTo>
                  <a:pt x="145389" y="105833"/>
                </a:moveTo>
                <a:lnTo>
                  <a:pt x="193278" y="105833"/>
                </a:lnTo>
                <a:lnTo>
                  <a:pt x="169333" y="64757"/>
                </a:lnTo>
                <a:lnTo>
                  <a:pt x="145389" y="105833"/>
                </a:lnTo>
                <a:close/>
                <a:moveTo>
                  <a:pt x="169333" y="137583"/>
                </a:moveTo>
                <a:cubicBezTo>
                  <a:pt x="148530" y="137583"/>
                  <a:pt x="131233" y="126339"/>
                  <a:pt x="127661" y="111489"/>
                </a:cubicBezTo>
                <a:cubicBezTo>
                  <a:pt x="126802" y="107851"/>
                  <a:pt x="127992" y="104114"/>
                  <a:pt x="129877" y="100872"/>
                </a:cubicBezTo>
                <a:lnTo>
                  <a:pt x="161363" y="46897"/>
                </a:lnTo>
                <a:cubicBezTo>
                  <a:pt x="163016" y="44053"/>
                  <a:pt x="166059" y="42333"/>
                  <a:pt x="169333" y="42333"/>
                </a:cubicBezTo>
                <a:cubicBezTo>
                  <a:pt x="172608" y="42333"/>
                  <a:pt x="175650" y="44086"/>
                  <a:pt x="177304" y="46897"/>
                </a:cubicBezTo>
                <a:lnTo>
                  <a:pt x="208789" y="100872"/>
                </a:lnTo>
                <a:cubicBezTo>
                  <a:pt x="210674" y="104114"/>
                  <a:pt x="211865" y="107851"/>
                  <a:pt x="211005" y="111489"/>
                </a:cubicBezTo>
                <a:cubicBezTo>
                  <a:pt x="207433" y="126305"/>
                  <a:pt x="190136" y="137583"/>
                  <a:pt x="169333" y="137583"/>
                </a:cubicBezTo>
                <a:close/>
                <a:moveTo>
                  <a:pt x="41936" y="64757"/>
                </a:moveTo>
                <a:lnTo>
                  <a:pt x="17992" y="105833"/>
                </a:lnTo>
                <a:lnTo>
                  <a:pt x="65914" y="105833"/>
                </a:lnTo>
                <a:lnTo>
                  <a:pt x="41936" y="64757"/>
                </a:lnTo>
                <a:close/>
                <a:moveTo>
                  <a:pt x="298" y="111489"/>
                </a:moveTo>
                <a:cubicBezTo>
                  <a:pt x="-562" y="107851"/>
                  <a:pt x="628" y="104114"/>
                  <a:pt x="2514" y="100872"/>
                </a:cubicBezTo>
                <a:lnTo>
                  <a:pt x="33999" y="46897"/>
                </a:lnTo>
                <a:cubicBezTo>
                  <a:pt x="35653" y="44053"/>
                  <a:pt x="38695" y="42333"/>
                  <a:pt x="41970" y="42333"/>
                </a:cubicBezTo>
                <a:cubicBezTo>
                  <a:pt x="45244" y="42333"/>
                  <a:pt x="48286" y="44086"/>
                  <a:pt x="49940" y="46897"/>
                </a:cubicBezTo>
                <a:lnTo>
                  <a:pt x="81426" y="100872"/>
                </a:lnTo>
                <a:cubicBezTo>
                  <a:pt x="83311" y="104114"/>
                  <a:pt x="84501" y="107851"/>
                  <a:pt x="83641" y="111489"/>
                </a:cubicBezTo>
                <a:cubicBezTo>
                  <a:pt x="80070" y="126305"/>
                  <a:pt x="62772" y="137583"/>
                  <a:pt x="41970" y="137583"/>
                </a:cubicBezTo>
                <a:cubicBezTo>
                  <a:pt x="21167" y="137583"/>
                  <a:pt x="3870" y="126339"/>
                  <a:pt x="298" y="111489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9" name="Text 17"/>
          <p:cNvSpPr/>
          <p:nvPr/>
        </p:nvSpPr>
        <p:spPr>
          <a:xfrm>
            <a:off x="1439333" y="4275667"/>
            <a:ext cx="4582583" cy="296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Спречавање пристрасности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439333" y="4656667"/>
            <a:ext cx="5143500" cy="2116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33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Алгоритми морају бити фер и инклузивни за све ученике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719667" y="5207000"/>
            <a:ext cx="7048500" cy="931333"/>
          </a:xfrm>
          <a:custGeom>
            <a:avLst/>
            <a:gdLst/>
            <a:ahLst/>
            <a:cxnLst/>
            <a:rect l="l" t="t" r="r" b="b"/>
            <a:pathLst>
              <a:path w="7048500" h="931333">
                <a:moveTo>
                  <a:pt x="126997" y="0"/>
                </a:moveTo>
                <a:lnTo>
                  <a:pt x="6921503" y="0"/>
                </a:lnTo>
                <a:cubicBezTo>
                  <a:pt x="6991642" y="0"/>
                  <a:pt x="7048500" y="56858"/>
                  <a:pt x="7048500" y="126997"/>
                </a:cubicBezTo>
                <a:lnTo>
                  <a:pt x="7048500" y="804337"/>
                </a:lnTo>
                <a:cubicBezTo>
                  <a:pt x="7048500" y="874475"/>
                  <a:pt x="6991642" y="931333"/>
                  <a:pt x="6921503" y="931333"/>
                </a:cubicBezTo>
                <a:lnTo>
                  <a:pt x="126997" y="931333"/>
                </a:lnTo>
                <a:cubicBezTo>
                  <a:pt x="56905" y="931333"/>
                  <a:pt x="0" y="874428"/>
                  <a:pt x="0" y="804337"/>
                </a:cubicBezTo>
                <a:lnTo>
                  <a:pt x="0" y="126997"/>
                </a:lnTo>
                <a:cubicBezTo>
                  <a:pt x="0" y="56905"/>
                  <a:pt x="56905" y="0"/>
                  <a:pt x="126997" y="0"/>
                </a:cubicBezTo>
                <a:close/>
              </a:path>
            </a:pathLst>
          </a:custGeom>
          <a:solidFill>
            <a:srgbClr val="F59E0B">
              <a:alpha val="10196"/>
            </a:srgbClr>
          </a:solidFill>
          <a:ln/>
        </p:spPr>
      </p:sp>
      <p:sp>
        <p:nvSpPr>
          <p:cNvPr id="22" name="Shape 20"/>
          <p:cNvSpPr/>
          <p:nvPr/>
        </p:nvSpPr>
        <p:spPr>
          <a:xfrm>
            <a:off x="889000" y="5376333"/>
            <a:ext cx="423333" cy="423333"/>
          </a:xfrm>
          <a:custGeom>
            <a:avLst/>
            <a:gdLst/>
            <a:ahLst/>
            <a:cxnLst/>
            <a:rect l="l" t="t" r="r" b="b"/>
            <a:pathLst>
              <a:path w="423333" h="423333">
                <a:moveTo>
                  <a:pt x="84667" y="0"/>
                </a:moveTo>
                <a:lnTo>
                  <a:pt x="338667" y="0"/>
                </a:lnTo>
                <a:cubicBezTo>
                  <a:pt x="385427" y="0"/>
                  <a:pt x="423333" y="37907"/>
                  <a:pt x="423333" y="84667"/>
                </a:cubicBezTo>
                <a:lnTo>
                  <a:pt x="423333" y="338667"/>
                </a:lnTo>
                <a:cubicBezTo>
                  <a:pt x="423333" y="385427"/>
                  <a:pt x="385427" y="423333"/>
                  <a:pt x="338667" y="423333"/>
                </a:cubicBezTo>
                <a:lnTo>
                  <a:pt x="84667" y="423333"/>
                </a:lnTo>
                <a:cubicBezTo>
                  <a:pt x="37907" y="423333"/>
                  <a:pt x="0" y="385427"/>
                  <a:pt x="0" y="338667"/>
                </a:cubicBezTo>
                <a:lnTo>
                  <a:pt x="0" y="84667"/>
                </a:lnTo>
                <a:cubicBezTo>
                  <a:pt x="0" y="37907"/>
                  <a:pt x="37907" y="0"/>
                  <a:pt x="84667" y="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23" name="Shape 21"/>
          <p:cNvSpPr/>
          <p:nvPr/>
        </p:nvSpPr>
        <p:spPr>
          <a:xfrm>
            <a:off x="994833" y="5503333"/>
            <a:ext cx="211667" cy="169333"/>
          </a:xfrm>
          <a:custGeom>
            <a:avLst/>
            <a:gdLst/>
            <a:ahLst/>
            <a:cxnLst/>
            <a:rect l="l" t="t" r="r" b="b"/>
            <a:pathLst>
              <a:path w="211667" h="169333">
                <a:moveTo>
                  <a:pt x="105833" y="5292"/>
                </a:moveTo>
                <a:cubicBezTo>
                  <a:pt x="124817" y="5292"/>
                  <a:pt x="140229" y="20704"/>
                  <a:pt x="140229" y="39688"/>
                </a:cubicBezTo>
                <a:cubicBezTo>
                  <a:pt x="140229" y="58671"/>
                  <a:pt x="124817" y="74083"/>
                  <a:pt x="105833" y="74083"/>
                </a:cubicBezTo>
                <a:cubicBezTo>
                  <a:pt x="86850" y="74083"/>
                  <a:pt x="71438" y="58671"/>
                  <a:pt x="71438" y="39688"/>
                </a:cubicBezTo>
                <a:cubicBezTo>
                  <a:pt x="71438" y="20704"/>
                  <a:pt x="86850" y="5292"/>
                  <a:pt x="105833" y="5292"/>
                </a:cubicBezTo>
                <a:close/>
                <a:moveTo>
                  <a:pt x="31750" y="29104"/>
                </a:moveTo>
                <a:cubicBezTo>
                  <a:pt x="44892" y="29104"/>
                  <a:pt x="55563" y="39774"/>
                  <a:pt x="55563" y="52917"/>
                </a:cubicBezTo>
                <a:cubicBezTo>
                  <a:pt x="55563" y="66059"/>
                  <a:pt x="44892" y="76729"/>
                  <a:pt x="31750" y="76729"/>
                </a:cubicBezTo>
                <a:cubicBezTo>
                  <a:pt x="18608" y="76729"/>
                  <a:pt x="7938" y="66059"/>
                  <a:pt x="7938" y="52917"/>
                </a:cubicBezTo>
                <a:cubicBezTo>
                  <a:pt x="7938" y="39774"/>
                  <a:pt x="18608" y="29104"/>
                  <a:pt x="31750" y="29104"/>
                </a:cubicBezTo>
                <a:close/>
                <a:moveTo>
                  <a:pt x="0" y="137583"/>
                </a:moveTo>
                <a:cubicBezTo>
                  <a:pt x="0" y="114201"/>
                  <a:pt x="18951" y="95250"/>
                  <a:pt x="42333" y="95250"/>
                </a:cubicBezTo>
                <a:cubicBezTo>
                  <a:pt x="46567" y="95250"/>
                  <a:pt x="50668" y="95878"/>
                  <a:pt x="54537" y="97036"/>
                </a:cubicBezTo>
                <a:cubicBezTo>
                  <a:pt x="43656" y="109207"/>
                  <a:pt x="37042" y="125280"/>
                  <a:pt x="37042" y="142875"/>
                </a:cubicBezTo>
                <a:lnTo>
                  <a:pt x="37042" y="148167"/>
                </a:lnTo>
                <a:cubicBezTo>
                  <a:pt x="37042" y="151937"/>
                  <a:pt x="37835" y="155509"/>
                  <a:pt x="39258" y="158750"/>
                </a:cubicBezTo>
                <a:lnTo>
                  <a:pt x="10583" y="158750"/>
                </a:lnTo>
                <a:cubicBezTo>
                  <a:pt x="4729" y="158750"/>
                  <a:pt x="0" y="154021"/>
                  <a:pt x="0" y="148167"/>
                </a:cubicBezTo>
                <a:lnTo>
                  <a:pt x="0" y="137583"/>
                </a:lnTo>
                <a:close/>
                <a:moveTo>
                  <a:pt x="172409" y="158750"/>
                </a:moveTo>
                <a:cubicBezTo>
                  <a:pt x="173831" y="155509"/>
                  <a:pt x="174625" y="151937"/>
                  <a:pt x="174625" y="148167"/>
                </a:cubicBezTo>
                <a:lnTo>
                  <a:pt x="174625" y="142875"/>
                </a:lnTo>
                <a:cubicBezTo>
                  <a:pt x="174625" y="125280"/>
                  <a:pt x="168010" y="109207"/>
                  <a:pt x="157129" y="97036"/>
                </a:cubicBezTo>
                <a:cubicBezTo>
                  <a:pt x="160999" y="95878"/>
                  <a:pt x="165100" y="95250"/>
                  <a:pt x="169333" y="95250"/>
                </a:cubicBezTo>
                <a:cubicBezTo>
                  <a:pt x="192716" y="95250"/>
                  <a:pt x="211667" y="114201"/>
                  <a:pt x="211667" y="137583"/>
                </a:cubicBezTo>
                <a:lnTo>
                  <a:pt x="211667" y="148167"/>
                </a:lnTo>
                <a:cubicBezTo>
                  <a:pt x="211667" y="154021"/>
                  <a:pt x="206937" y="158750"/>
                  <a:pt x="201083" y="158750"/>
                </a:cubicBezTo>
                <a:lnTo>
                  <a:pt x="172409" y="158750"/>
                </a:lnTo>
                <a:close/>
                <a:moveTo>
                  <a:pt x="156104" y="52917"/>
                </a:moveTo>
                <a:cubicBezTo>
                  <a:pt x="156104" y="39774"/>
                  <a:pt x="166774" y="29104"/>
                  <a:pt x="179917" y="29104"/>
                </a:cubicBezTo>
                <a:cubicBezTo>
                  <a:pt x="193059" y="29104"/>
                  <a:pt x="203729" y="39774"/>
                  <a:pt x="203729" y="52917"/>
                </a:cubicBezTo>
                <a:cubicBezTo>
                  <a:pt x="203729" y="66059"/>
                  <a:pt x="193059" y="76729"/>
                  <a:pt x="179917" y="76729"/>
                </a:cubicBezTo>
                <a:cubicBezTo>
                  <a:pt x="166774" y="76729"/>
                  <a:pt x="156104" y="66059"/>
                  <a:pt x="156104" y="52917"/>
                </a:cubicBezTo>
                <a:close/>
                <a:moveTo>
                  <a:pt x="52917" y="142875"/>
                </a:moveTo>
                <a:cubicBezTo>
                  <a:pt x="52917" y="113639"/>
                  <a:pt x="76597" y="89958"/>
                  <a:pt x="105833" y="89958"/>
                </a:cubicBezTo>
                <a:cubicBezTo>
                  <a:pt x="135070" y="89958"/>
                  <a:pt x="158750" y="113639"/>
                  <a:pt x="158750" y="142875"/>
                </a:cubicBezTo>
                <a:lnTo>
                  <a:pt x="158750" y="148167"/>
                </a:lnTo>
                <a:cubicBezTo>
                  <a:pt x="158750" y="154021"/>
                  <a:pt x="154021" y="158750"/>
                  <a:pt x="148167" y="158750"/>
                </a:cubicBezTo>
                <a:lnTo>
                  <a:pt x="63500" y="158750"/>
                </a:lnTo>
                <a:cubicBezTo>
                  <a:pt x="57646" y="158750"/>
                  <a:pt x="52917" y="154021"/>
                  <a:pt x="52917" y="148167"/>
                </a:cubicBezTo>
                <a:lnTo>
                  <a:pt x="52917" y="142875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4" name="Text 22"/>
          <p:cNvSpPr/>
          <p:nvPr/>
        </p:nvSpPr>
        <p:spPr>
          <a:xfrm>
            <a:off x="1439333" y="5376333"/>
            <a:ext cx="4011083" cy="296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00" b="1" dirty="0">
                <a:solidFill>
                  <a:srgbClr val="1E3A8A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Инклузивност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1439332" y="5799666"/>
            <a:ext cx="4582583" cy="16933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33" dirty="0">
                <a:solidFill>
                  <a:srgbClr val="374151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Технологија мора бити доступна свим ученицима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8276167" y="2201333"/>
            <a:ext cx="7556500" cy="4561417"/>
          </a:xfrm>
          <a:custGeom>
            <a:avLst/>
            <a:gdLst/>
            <a:ahLst/>
            <a:cxnLst/>
            <a:rect l="l" t="t" r="r" b="b"/>
            <a:pathLst>
              <a:path w="7556500" h="4561417">
                <a:moveTo>
                  <a:pt x="169320" y="0"/>
                </a:moveTo>
                <a:lnTo>
                  <a:pt x="7387180" y="0"/>
                </a:lnTo>
                <a:cubicBezTo>
                  <a:pt x="7480693" y="0"/>
                  <a:pt x="7556500" y="75807"/>
                  <a:pt x="7556500" y="169320"/>
                </a:cubicBezTo>
                <a:lnTo>
                  <a:pt x="7556500" y="4392097"/>
                </a:lnTo>
                <a:cubicBezTo>
                  <a:pt x="7556500" y="4485610"/>
                  <a:pt x="7480693" y="4561417"/>
                  <a:pt x="7387180" y="4561417"/>
                </a:cubicBezTo>
                <a:lnTo>
                  <a:pt x="169320" y="4561417"/>
                </a:lnTo>
                <a:cubicBezTo>
                  <a:pt x="75807" y="4561417"/>
                  <a:pt x="0" y="4485610"/>
                  <a:pt x="0" y="4392097"/>
                </a:cubicBezTo>
                <a:lnTo>
                  <a:pt x="0" y="169320"/>
                </a:lnTo>
                <a:cubicBezTo>
                  <a:pt x="0" y="75807"/>
                  <a:pt x="75807" y="0"/>
                  <a:pt x="169320" y="0"/>
                </a:cubicBezTo>
                <a:close/>
              </a:path>
            </a:pathLst>
          </a:custGeom>
          <a:solidFill>
            <a:srgbClr val="1E3A8A"/>
          </a:solidFill>
          <a:ln/>
        </p:spPr>
      </p:sp>
      <p:sp>
        <p:nvSpPr>
          <p:cNvPr id="27" name="Shape 25"/>
          <p:cNvSpPr/>
          <p:nvPr/>
        </p:nvSpPr>
        <p:spPr>
          <a:xfrm>
            <a:off x="8577792" y="2497667"/>
            <a:ext cx="222250" cy="254000"/>
          </a:xfrm>
          <a:custGeom>
            <a:avLst/>
            <a:gdLst/>
            <a:ahLst/>
            <a:cxnLst/>
            <a:rect l="l" t="t" r="r" b="b"/>
            <a:pathLst>
              <a:path w="222250" h="254000">
                <a:moveTo>
                  <a:pt x="111125" y="123031"/>
                </a:moveTo>
                <a:cubicBezTo>
                  <a:pt x="78269" y="123031"/>
                  <a:pt x="51594" y="96356"/>
                  <a:pt x="51594" y="63500"/>
                </a:cubicBezTo>
                <a:cubicBezTo>
                  <a:pt x="51594" y="30644"/>
                  <a:pt x="78269" y="3969"/>
                  <a:pt x="111125" y="3969"/>
                </a:cubicBezTo>
                <a:cubicBezTo>
                  <a:pt x="143981" y="3969"/>
                  <a:pt x="170656" y="30644"/>
                  <a:pt x="170656" y="63500"/>
                </a:cubicBezTo>
                <a:cubicBezTo>
                  <a:pt x="170656" y="96356"/>
                  <a:pt x="143981" y="123031"/>
                  <a:pt x="111125" y="123031"/>
                </a:cubicBezTo>
                <a:close/>
                <a:moveTo>
                  <a:pt x="95994" y="150813"/>
                </a:moveTo>
                <a:lnTo>
                  <a:pt x="126256" y="150813"/>
                </a:lnTo>
                <a:cubicBezTo>
                  <a:pt x="131068" y="150813"/>
                  <a:pt x="134938" y="154682"/>
                  <a:pt x="134938" y="159494"/>
                </a:cubicBezTo>
                <a:cubicBezTo>
                  <a:pt x="134938" y="161578"/>
                  <a:pt x="134193" y="163562"/>
                  <a:pt x="132854" y="165150"/>
                </a:cubicBezTo>
                <a:lnTo>
                  <a:pt x="119261" y="181025"/>
                </a:lnTo>
                <a:lnTo>
                  <a:pt x="134640" y="238125"/>
                </a:lnTo>
                <a:lnTo>
                  <a:pt x="134938" y="238125"/>
                </a:lnTo>
                <a:lnTo>
                  <a:pt x="152102" y="169416"/>
                </a:lnTo>
                <a:cubicBezTo>
                  <a:pt x="153194" y="165100"/>
                  <a:pt x="157609" y="162471"/>
                  <a:pt x="161776" y="164058"/>
                </a:cubicBezTo>
                <a:cubicBezTo>
                  <a:pt x="192484" y="175766"/>
                  <a:pt x="214313" y="205532"/>
                  <a:pt x="214313" y="240357"/>
                </a:cubicBezTo>
                <a:cubicBezTo>
                  <a:pt x="214313" y="247848"/>
                  <a:pt x="208211" y="253950"/>
                  <a:pt x="200720" y="253950"/>
                </a:cubicBezTo>
                <a:lnTo>
                  <a:pt x="21530" y="254000"/>
                </a:lnTo>
                <a:cubicBezTo>
                  <a:pt x="14039" y="254000"/>
                  <a:pt x="7938" y="247898"/>
                  <a:pt x="7938" y="240407"/>
                </a:cubicBezTo>
                <a:cubicBezTo>
                  <a:pt x="7938" y="205581"/>
                  <a:pt x="29766" y="175816"/>
                  <a:pt x="60474" y="164108"/>
                </a:cubicBezTo>
                <a:cubicBezTo>
                  <a:pt x="64641" y="162520"/>
                  <a:pt x="69056" y="165150"/>
                  <a:pt x="70148" y="169466"/>
                </a:cubicBezTo>
                <a:lnTo>
                  <a:pt x="87313" y="238175"/>
                </a:lnTo>
                <a:lnTo>
                  <a:pt x="87610" y="238175"/>
                </a:lnTo>
                <a:lnTo>
                  <a:pt x="102989" y="181074"/>
                </a:lnTo>
                <a:lnTo>
                  <a:pt x="89396" y="165199"/>
                </a:lnTo>
                <a:cubicBezTo>
                  <a:pt x="88057" y="163612"/>
                  <a:pt x="87313" y="161627"/>
                  <a:pt x="87313" y="159544"/>
                </a:cubicBezTo>
                <a:cubicBezTo>
                  <a:pt x="87313" y="154732"/>
                  <a:pt x="91182" y="150862"/>
                  <a:pt x="95994" y="150862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28" name="Text 26"/>
          <p:cNvSpPr/>
          <p:nvPr/>
        </p:nvSpPr>
        <p:spPr>
          <a:xfrm>
            <a:off x="8847667" y="2455333"/>
            <a:ext cx="6858000" cy="3386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Улога наставника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8530167" y="3005667"/>
            <a:ext cx="7048500" cy="1513417"/>
          </a:xfrm>
          <a:custGeom>
            <a:avLst/>
            <a:gdLst/>
            <a:ahLst/>
            <a:cxnLst/>
            <a:rect l="l" t="t" r="r" b="b"/>
            <a:pathLst>
              <a:path w="7048500" h="1513417">
                <a:moveTo>
                  <a:pt x="127006" y="0"/>
                </a:moveTo>
                <a:lnTo>
                  <a:pt x="6921494" y="0"/>
                </a:lnTo>
                <a:cubicBezTo>
                  <a:pt x="6991638" y="0"/>
                  <a:pt x="7048500" y="56862"/>
                  <a:pt x="7048500" y="127006"/>
                </a:cubicBezTo>
                <a:lnTo>
                  <a:pt x="7048500" y="1386411"/>
                </a:lnTo>
                <a:cubicBezTo>
                  <a:pt x="7048500" y="1456554"/>
                  <a:pt x="6991638" y="1513417"/>
                  <a:pt x="6921494" y="1513417"/>
                </a:cubicBezTo>
                <a:lnTo>
                  <a:pt x="127006" y="1513417"/>
                </a:lnTo>
                <a:cubicBezTo>
                  <a:pt x="56909" y="1513417"/>
                  <a:pt x="0" y="1456507"/>
                  <a:pt x="0" y="1386411"/>
                </a:cubicBezTo>
                <a:lnTo>
                  <a:pt x="0" y="127006"/>
                </a:lnTo>
                <a:cubicBezTo>
                  <a:pt x="0" y="56909"/>
                  <a:pt x="56909" y="0"/>
                  <a:pt x="127006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30" name="Text 28"/>
          <p:cNvSpPr/>
          <p:nvPr/>
        </p:nvSpPr>
        <p:spPr>
          <a:xfrm>
            <a:off x="8741833" y="3217333"/>
            <a:ext cx="6731000" cy="349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67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Наставник доноси коначну одлуку</a:t>
            </a:r>
            <a:r>
              <a:rPr lang="en-US" sz="1667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- </a:t>
            </a:r>
            <a:r>
              <a:rPr lang="sr-Cyrl-RS" sz="1667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ВИ</a:t>
            </a:r>
            <a:r>
              <a:rPr lang="en-US" sz="1667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је само алат!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8741833" y="3688292"/>
            <a:ext cx="6720417" cy="62441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00" dirty="0">
                <a:solidFill>
                  <a:srgbClr val="FFFFFF">
                    <a:alpha val="9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Аутоматизовано оцењивање треба избегавати ради транспарентности и правичности.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8530167" y="4688417"/>
            <a:ext cx="3460750" cy="846667"/>
          </a:xfrm>
          <a:custGeom>
            <a:avLst/>
            <a:gdLst/>
            <a:ahLst/>
            <a:cxnLst/>
            <a:rect l="l" t="t" r="r" b="b"/>
            <a:pathLst>
              <a:path w="3460750" h="846667">
                <a:moveTo>
                  <a:pt x="127000" y="0"/>
                </a:moveTo>
                <a:lnTo>
                  <a:pt x="3333750" y="0"/>
                </a:lnTo>
                <a:cubicBezTo>
                  <a:pt x="3403890" y="0"/>
                  <a:pt x="3460750" y="56860"/>
                  <a:pt x="3460750" y="127000"/>
                </a:cubicBezTo>
                <a:lnTo>
                  <a:pt x="3460750" y="719667"/>
                </a:lnTo>
                <a:cubicBezTo>
                  <a:pt x="3460750" y="789807"/>
                  <a:pt x="3403890" y="846667"/>
                  <a:pt x="3333750" y="846667"/>
                </a:cubicBezTo>
                <a:lnTo>
                  <a:pt x="127000" y="846667"/>
                </a:lnTo>
                <a:cubicBezTo>
                  <a:pt x="56860" y="846667"/>
                  <a:pt x="0" y="789807"/>
                  <a:pt x="0" y="719667"/>
                </a:cubicBezTo>
                <a:lnTo>
                  <a:pt x="0" y="127000"/>
                </a:lnTo>
                <a:cubicBezTo>
                  <a:pt x="0" y="56907"/>
                  <a:pt x="56907" y="0"/>
                  <a:pt x="127000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33" name="Shape 31"/>
          <p:cNvSpPr/>
          <p:nvPr/>
        </p:nvSpPr>
        <p:spPr>
          <a:xfrm>
            <a:off x="10117667" y="4815417"/>
            <a:ext cx="285750" cy="254000"/>
          </a:xfrm>
          <a:custGeom>
            <a:avLst/>
            <a:gdLst/>
            <a:ahLst/>
            <a:cxnLst/>
            <a:rect l="l" t="t" r="r" b="b"/>
            <a:pathLst>
              <a:path w="285750" h="254000">
                <a:moveTo>
                  <a:pt x="142875" y="15875"/>
                </a:moveTo>
                <a:cubicBezTo>
                  <a:pt x="102791" y="15875"/>
                  <a:pt x="70693" y="34131"/>
                  <a:pt x="47327" y="55860"/>
                </a:cubicBezTo>
                <a:cubicBezTo>
                  <a:pt x="24110" y="77440"/>
                  <a:pt x="8582" y="103188"/>
                  <a:pt x="1191" y="120898"/>
                </a:cubicBezTo>
                <a:cubicBezTo>
                  <a:pt x="-446" y="124817"/>
                  <a:pt x="-446" y="129183"/>
                  <a:pt x="1191" y="133102"/>
                </a:cubicBezTo>
                <a:cubicBezTo>
                  <a:pt x="8582" y="150813"/>
                  <a:pt x="24110" y="176609"/>
                  <a:pt x="47327" y="198140"/>
                </a:cubicBezTo>
                <a:cubicBezTo>
                  <a:pt x="70693" y="219819"/>
                  <a:pt x="102791" y="238125"/>
                  <a:pt x="142875" y="238125"/>
                </a:cubicBezTo>
                <a:cubicBezTo>
                  <a:pt x="182959" y="238125"/>
                  <a:pt x="215057" y="219869"/>
                  <a:pt x="238423" y="198140"/>
                </a:cubicBezTo>
                <a:cubicBezTo>
                  <a:pt x="261640" y="176560"/>
                  <a:pt x="277168" y="150813"/>
                  <a:pt x="284559" y="133102"/>
                </a:cubicBezTo>
                <a:cubicBezTo>
                  <a:pt x="286196" y="129183"/>
                  <a:pt x="286196" y="124817"/>
                  <a:pt x="284559" y="120898"/>
                </a:cubicBezTo>
                <a:cubicBezTo>
                  <a:pt x="277168" y="103187"/>
                  <a:pt x="261640" y="77391"/>
                  <a:pt x="238423" y="55860"/>
                </a:cubicBezTo>
                <a:cubicBezTo>
                  <a:pt x="215057" y="34181"/>
                  <a:pt x="182959" y="15875"/>
                  <a:pt x="142875" y="15875"/>
                </a:cubicBezTo>
                <a:close/>
                <a:moveTo>
                  <a:pt x="71438" y="127000"/>
                </a:moveTo>
                <a:cubicBezTo>
                  <a:pt x="71438" y="87573"/>
                  <a:pt x="103448" y="55563"/>
                  <a:pt x="142875" y="55563"/>
                </a:cubicBezTo>
                <a:cubicBezTo>
                  <a:pt x="182302" y="55563"/>
                  <a:pt x="214313" y="87573"/>
                  <a:pt x="214313" y="127000"/>
                </a:cubicBezTo>
                <a:cubicBezTo>
                  <a:pt x="214313" y="166427"/>
                  <a:pt x="182302" y="198438"/>
                  <a:pt x="142875" y="198438"/>
                </a:cubicBezTo>
                <a:cubicBezTo>
                  <a:pt x="103448" y="198438"/>
                  <a:pt x="71438" y="166427"/>
                  <a:pt x="71438" y="127000"/>
                </a:cubicBezTo>
                <a:close/>
                <a:moveTo>
                  <a:pt x="142875" y="95250"/>
                </a:moveTo>
                <a:cubicBezTo>
                  <a:pt x="142875" y="112762"/>
                  <a:pt x="128637" y="127000"/>
                  <a:pt x="111125" y="127000"/>
                </a:cubicBezTo>
                <a:cubicBezTo>
                  <a:pt x="105420" y="127000"/>
                  <a:pt x="100062" y="125512"/>
                  <a:pt x="95399" y="122833"/>
                </a:cubicBezTo>
                <a:cubicBezTo>
                  <a:pt x="94903" y="128240"/>
                  <a:pt x="95349" y="133796"/>
                  <a:pt x="96838" y="139303"/>
                </a:cubicBezTo>
                <a:cubicBezTo>
                  <a:pt x="103634" y="164703"/>
                  <a:pt x="129778" y="179784"/>
                  <a:pt x="155178" y="172988"/>
                </a:cubicBezTo>
                <a:cubicBezTo>
                  <a:pt x="180578" y="166191"/>
                  <a:pt x="195659" y="140047"/>
                  <a:pt x="188863" y="114647"/>
                </a:cubicBezTo>
                <a:cubicBezTo>
                  <a:pt x="182811" y="91976"/>
                  <a:pt x="161330" y="77539"/>
                  <a:pt x="138708" y="79524"/>
                </a:cubicBezTo>
                <a:cubicBezTo>
                  <a:pt x="141337" y="84138"/>
                  <a:pt x="142875" y="89495"/>
                  <a:pt x="142875" y="9525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4" name="Text 32"/>
          <p:cNvSpPr/>
          <p:nvPr/>
        </p:nvSpPr>
        <p:spPr>
          <a:xfrm>
            <a:off x="8614833" y="5154083"/>
            <a:ext cx="3291417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33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Надзор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12117917" y="4688417"/>
            <a:ext cx="3460750" cy="846667"/>
          </a:xfrm>
          <a:custGeom>
            <a:avLst/>
            <a:gdLst/>
            <a:ahLst/>
            <a:cxnLst/>
            <a:rect l="l" t="t" r="r" b="b"/>
            <a:pathLst>
              <a:path w="3460750" h="846667">
                <a:moveTo>
                  <a:pt x="127000" y="0"/>
                </a:moveTo>
                <a:lnTo>
                  <a:pt x="3333750" y="0"/>
                </a:lnTo>
                <a:cubicBezTo>
                  <a:pt x="3403890" y="0"/>
                  <a:pt x="3460750" y="56860"/>
                  <a:pt x="3460750" y="127000"/>
                </a:cubicBezTo>
                <a:lnTo>
                  <a:pt x="3460750" y="719667"/>
                </a:lnTo>
                <a:cubicBezTo>
                  <a:pt x="3460750" y="789807"/>
                  <a:pt x="3403890" y="846667"/>
                  <a:pt x="3333750" y="846667"/>
                </a:cubicBezTo>
                <a:lnTo>
                  <a:pt x="127000" y="846667"/>
                </a:lnTo>
                <a:cubicBezTo>
                  <a:pt x="56860" y="846667"/>
                  <a:pt x="0" y="789807"/>
                  <a:pt x="0" y="719667"/>
                </a:cubicBezTo>
                <a:lnTo>
                  <a:pt x="0" y="127000"/>
                </a:lnTo>
                <a:cubicBezTo>
                  <a:pt x="0" y="56907"/>
                  <a:pt x="56907" y="0"/>
                  <a:pt x="127000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36" name="Shape 34"/>
          <p:cNvSpPr/>
          <p:nvPr/>
        </p:nvSpPr>
        <p:spPr>
          <a:xfrm>
            <a:off x="13705417" y="4815417"/>
            <a:ext cx="285750" cy="254000"/>
          </a:xfrm>
          <a:custGeom>
            <a:avLst/>
            <a:gdLst/>
            <a:ahLst/>
            <a:cxnLst/>
            <a:rect l="l" t="t" r="r" b="b"/>
            <a:pathLst>
              <a:path w="285750" h="254000">
                <a:moveTo>
                  <a:pt x="84138" y="76101"/>
                </a:moveTo>
                <a:lnTo>
                  <a:pt x="74861" y="66824"/>
                </a:lnTo>
                <a:cubicBezTo>
                  <a:pt x="68659" y="60623"/>
                  <a:pt x="68659" y="50552"/>
                  <a:pt x="74861" y="44351"/>
                </a:cubicBezTo>
                <a:lnTo>
                  <a:pt x="131763" y="-12601"/>
                </a:lnTo>
                <a:cubicBezTo>
                  <a:pt x="137964" y="-18802"/>
                  <a:pt x="148034" y="-18802"/>
                  <a:pt x="154236" y="-12601"/>
                </a:cubicBezTo>
                <a:lnTo>
                  <a:pt x="163513" y="-3274"/>
                </a:lnTo>
                <a:cubicBezTo>
                  <a:pt x="169714" y="2927"/>
                  <a:pt x="169714" y="12998"/>
                  <a:pt x="163513" y="19199"/>
                </a:cubicBezTo>
                <a:lnTo>
                  <a:pt x="106611" y="76101"/>
                </a:lnTo>
                <a:cubicBezTo>
                  <a:pt x="100409" y="82302"/>
                  <a:pt x="90339" y="82302"/>
                  <a:pt x="84138" y="76101"/>
                </a:cubicBezTo>
                <a:close/>
                <a:moveTo>
                  <a:pt x="136922" y="105023"/>
                </a:moveTo>
                <a:lnTo>
                  <a:pt x="121345" y="89446"/>
                </a:lnTo>
                <a:lnTo>
                  <a:pt x="176907" y="33883"/>
                </a:lnTo>
                <a:lnTo>
                  <a:pt x="236141" y="93117"/>
                </a:lnTo>
                <a:lnTo>
                  <a:pt x="180578" y="148679"/>
                </a:lnTo>
                <a:lnTo>
                  <a:pt x="165001" y="133102"/>
                </a:lnTo>
                <a:lnTo>
                  <a:pt x="49907" y="248196"/>
                </a:lnTo>
                <a:cubicBezTo>
                  <a:pt x="42168" y="255935"/>
                  <a:pt x="29617" y="255935"/>
                  <a:pt x="21828" y="248196"/>
                </a:cubicBezTo>
                <a:cubicBezTo>
                  <a:pt x="14039" y="240457"/>
                  <a:pt x="14089" y="227905"/>
                  <a:pt x="21828" y="220117"/>
                </a:cubicBezTo>
                <a:lnTo>
                  <a:pt x="136922" y="105023"/>
                </a:lnTo>
                <a:close/>
                <a:moveTo>
                  <a:pt x="193923" y="185837"/>
                </a:moveTo>
                <a:cubicBezTo>
                  <a:pt x="187722" y="179636"/>
                  <a:pt x="187722" y="169565"/>
                  <a:pt x="193923" y="163364"/>
                </a:cubicBezTo>
                <a:lnTo>
                  <a:pt x="250825" y="106462"/>
                </a:lnTo>
                <a:cubicBezTo>
                  <a:pt x="257026" y="100261"/>
                  <a:pt x="267097" y="100261"/>
                  <a:pt x="273298" y="106462"/>
                </a:cubicBezTo>
                <a:lnTo>
                  <a:pt x="282575" y="115739"/>
                </a:lnTo>
                <a:cubicBezTo>
                  <a:pt x="288776" y="121940"/>
                  <a:pt x="288776" y="132011"/>
                  <a:pt x="282575" y="138212"/>
                </a:cubicBezTo>
                <a:lnTo>
                  <a:pt x="225673" y="195163"/>
                </a:lnTo>
                <a:cubicBezTo>
                  <a:pt x="219472" y="201364"/>
                  <a:pt x="209401" y="201364"/>
                  <a:pt x="203200" y="195163"/>
                </a:cubicBezTo>
                <a:lnTo>
                  <a:pt x="193923" y="185886"/>
                </a:ln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37" name="Text 35"/>
          <p:cNvSpPr/>
          <p:nvPr/>
        </p:nvSpPr>
        <p:spPr>
          <a:xfrm>
            <a:off x="12202583" y="5154083"/>
            <a:ext cx="3291417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33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Одлучивање</a:t>
            </a:r>
            <a:endParaRPr lang="en-US" sz="1600" dirty="0"/>
          </a:p>
        </p:txBody>
      </p:sp>
      <p:sp>
        <p:nvSpPr>
          <p:cNvPr id="38" name="Shape 36"/>
          <p:cNvSpPr/>
          <p:nvPr/>
        </p:nvSpPr>
        <p:spPr>
          <a:xfrm>
            <a:off x="8530167" y="5662083"/>
            <a:ext cx="3460750" cy="846667"/>
          </a:xfrm>
          <a:custGeom>
            <a:avLst/>
            <a:gdLst/>
            <a:ahLst/>
            <a:cxnLst/>
            <a:rect l="l" t="t" r="r" b="b"/>
            <a:pathLst>
              <a:path w="3460750" h="846667">
                <a:moveTo>
                  <a:pt x="127000" y="0"/>
                </a:moveTo>
                <a:lnTo>
                  <a:pt x="3333750" y="0"/>
                </a:lnTo>
                <a:cubicBezTo>
                  <a:pt x="3403890" y="0"/>
                  <a:pt x="3460750" y="56860"/>
                  <a:pt x="3460750" y="127000"/>
                </a:cubicBezTo>
                <a:lnTo>
                  <a:pt x="3460750" y="719667"/>
                </a:lnTo>
                <a:cubicBezTo>
                  <a:pt x="3460750" y="789807"/>
                  <a:pt x="3403890" y="846667"/>
                  <a:pt x="3333750" y="846667"/>
                </a:cubicBezTo>
                <a:lnTo>
                  <a:pt x="127000" y="846667"/>
                </a:lnTo>
                <a:cubicBezTo>
                  <a:pt x="56860" y="846667"/>
                  <a:pt x="0" y="789807"/>
                  <a:pt x="0" y="719667"/>
                </a:cubicBezTo>
                <a:lnTo>
                  <a:pt x="0" y="127000"/>
                </a:lnTo>
                <a:cubicBezTo>
                  <a:pt x="0" y="56907"/>
                  <a:pt x="56907" y="0"/>
                  <a:pt x="127000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39" name="Shape 37"/>
          <p:cNvSpPr/>
          <p:nvPr/>
        </p:nvSpPr>
        <p:spPr>
          <a:xfrm>
            <a:off x="10133542" y="5789083"/>
            <a:ext cx="254000" cy="254000"/>
          </a:xfrm>
          <a:custGeom>
            <a:avLst/>
            <a:gdLst/>
            <a:ahLst/>
            <a:cxnLst/>
            <a:rect l="l" t="t" r="r" b="b"/>
            <a:pathLst>
              <a:path w="254000" h="254000">
                <a:moveTo>
                  <a:pt x="119559" y="43210"/>
                </a:moveTo>
                <a:lnTo>
                  <a:pt x="127000" y="53479"/>
                </a:lnTo>
                <a:lnTo>
                  <a:pt x="134441" y="43210"/>
                </a:lnTo>
                <a:cubicBezTo>
                  <a:pt x="146844" y="26045"/>
                  <a:pt x="166787" y="15875"/>
                  <a:pt x="187970" y="15875"/>
                </a:cubicBezTo>
                <a:cubicBezTo>
                  <a:pt x="224433" y="15875"/>
                  <a:pt x="254000" y="45442"/>
                  <a:pt x="254000" y="81905"/>
                </a:cubicBezTo>
                <a:lnTo>
                  <a:pt x="254000" y="83195"/>
                </a:lnTo>
                <a:cubicBezTo>
                  <a:pt x="254000" y="138857"/>
                  <a:pt x="184596" y="203498"/>
                  <a:pt x="148382" y="231130"/>
                </a:cubicBezTo>
                <a:cubicBezTo>
                  <a:pt x="142230" y="235793"/>
                  <a:pt x="134689" y="238125"/>
                  <a:pt x="127000" y="238125"/>
                </a:cubicBezTo>
                <a:cubicBezTo>
                  <a:pt x="119311" y="238125"/>
                  <a:pt x="111720" y="235843"/>
                  <a:pt x="105618" y="231130"/>
                </a:cubicBezTo>
                <a:cubicBezTo>
                  <a:pt x="69404" y="203498"/>
                  <a:pt x="0" y="138857"/>
                  <a:pt x="0" y="83195"/>
                </a:cubicBezTo>
                <a:lnTo>
                  <a:pt x="0" y="81905"/>
                </a:lnTo>
                <a:cubicBezTo>
                  <a:pt x="0" y="45442"/>
                  <a:pt x="29567" y="15875"/>
                  <a:pt x="66030" y="15875"/>
                </a:cubicBezTo>
                <a:cubicBezTo>
                  <a:pt x="87213" y="15875"/>
                  <a:pt x="107156" y="26045"/>
                  <a:pt x="119559" y="43210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0" name="Text 38"/>
          <p:cNvSpPr/>
          <p:nvPr/>
        </p:nvSpPr>
        <p:spPr>
          <a:xfrm>
            <a:off x="8614833" y="6127750"/>
            <a:ext cx="3291417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33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Емпатија</a:t>
            </a:r>
            <a:endParaRPr lang="en-US" sz="1600" dirty="0"/>
          </a:p>
        </p:txBody>
      </p:sp>
      <p:sp>
        <p:nvSpPr>
          <p:cNvPr id="41" name="Shape 39"/>
          <p:cNvSpPr/>
          <p:nvPr/>
        </p:nvSpPr>
        <p:spPr>
          <a:xfrm>
            <a:off x="12117917" y="5662083"/>
            <a:ext cx="3460750" cy="846667"/>
          </a:xfrm>
          <a:custGeom>
            <a:avLst/>
            <a:gdLst/>
            <a:ahLst/>
            <a:cxnLst/>
            <a:rect l="l" t="t" r="r" b="b"/>
            <a:pathLst>
              <a:path w="3460750" h="846667">
                <a:moveTo>
                  <a:pt x="127000" y="0"/>
                </a:moveTo>
                <a:lnTo>
                  <a:pt x="3333750" y="0"/>
                </a:lnTo>
                <a:cubicBezTo>
                  <a:pt x="3403890" y="0"/>
                  <a:pt x="3460750" y="56860"/>
                  <a:pt x="3460750" y="127000"/>
                </a:cubicBezTo>
                <a:lnTo>
                  <a:pt x="3460750" y="719667"/>
                </a:lnTo>
                <a:cubicBezTo>
                  <a:pt x="3460750" y="789807"/>
                  <a:pt x="3403890" y="846667"/>
                  <a:pt x="3333750" y="846667"/>
                </a:cubicBezTo>
                <a:lnTo>
                  <a:pt x="127000" y="846667"/>
                </a:lnTo>
                <a:cubicBezTo>
                  <a:pt x="56860" y="846667"/>
                  <a:pt x="0" y="789807"/>
                  <a:pt x="0" y="719667"/>
                </a:cubicBezTo>
                <a:lnTo>
                  <a:pt x="0" y="127000"/>
                </a:lnTo>
                <a:cubicBezTo>
                  <a:pt x="0" y="56907"/>
                  <a:pt x="56907" y="0"/>
                  <a:pt x="127000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42" name="Shape 40"/>
          <p:cNvSpPr/>
          <p:nvPr/>
        </p:nvSpPr>
        <p:spPr>
          <a:xfrm>
            <a:off x="13705417" y="5789083"/>
            <a:ext cx="285750" cy="254000"/>
          </a:xfrm>
          <a:custGeom>
            <a:avLst/>
            <a:gdLst/>
            <a:ahLst/>
            <a:cxnLst/>
            <a:rect l="l" t="t" r="r" b="b"/>
            <a:pathLst>
              <a:path w="285750" h="254000">
                <a:moveTo>
                  <a:pt x="23812" y="97135"/>
                </a:moveTo>
                <a:lnTo>
                  <a:pt x="127595" y="139849"/>
                </a:lnTo>
                <a:cubicBezTo>
                  <a:pt x="132457" y="141833"/>
                  <a:pt x="137616" y="142875"/>
                  <a:pt x="142875" y="142875"/>
                </a:cubicBezTo>
                <a:cubicBezTo>
                  <a:pt x="148134" y="142875"/>
                  <a:pt x="153293" y="141833"/>
                  <a:pt x="158155" y="139849"/>
                </a:cubicBezTo>
                <a:lnTo>
                  <a:pt x="278408" y="90339"/>
                </a:lnTo>
                <a:cubicBezTo>
                  <a:pt x="282873" y="88503"/>
                  <a:pt x="285750" y="84187"/>
                  <a:pt x="285750" y="79375"/>
                </a:cubicBezTo>
                <a:cubicBezTo>
                  <a:pt x="285750" y="74563"/>
                  <a:pt x="282873" y="70247"/>
                  <a:pt x="278408" y="68411"/>
                </a:cubicBezTo>
                <a:lnTo>
                  <a:pt x="158155" y="18901"/>
                </a:lnTo>
                <a:cubicBezTo>
                  <a:pt x="153293" y="16917"/>
                  <a:pt x="148134" y="15875"/>
                  <a:pt x="142875" y="15875"/>
                </a:cubicBezTo>
                <a:cubicBezTo>
                  <a:pt x="137616" y="15875"/>
                  <a:pt x="132457" y="16917"/>
                  <a:pt x="127595" y="18901"/>
                </a:cubicBezTo>
                <a:lnTo>
                  <a:pt x="7342" y="68411"/>
                </a:lnTo>
                <a:cubicBezTo>
                  <a:pt x="2877" y="70247"/>
                  <a:pt x="0" y="74563"/>
                  <a:pt x="0" y="79375"/>
                </a:cubicBezTo>
                <a:lnTo>
                  <a:pt x="0" y="226219"/>
                </a:lnTo>
                <a:cubicBezTo>
                  <a:pt x="0" y="232817"/>
                  <a:pt x="5308" y="238125"/>
                  <a:pt x="11906" y="238125"/>
                </a:cubicBezTo>
                <a:cubicBezTo>
                  <a:pt x="18504" y="238125"/>
                  <a:pt x="23812" y="232817"/>
                  <a:pt x="23812" y="226219"/>
                </a:cubicBezTo>
                <a:lnTo>
                  <a:pt x="23812" y="97135"/>
                </a:lnTo>
                <a:close/>
                <a:moveTo>
                  <a:pt x="47625" y="132705"/>
                </a:moveTo>
                <a:lnTo>
                  <a:pt x="47625" y="190500"/>
                </a:lnTo>
                <a:cubicBezTo>
                  <a:pt x="47625" y="216793"/>
                  <a:pt x="90289" y="238125"/>
                  <a:pt x="142875" y="238125"/>
                </a:cubicBezTo>
                <a:cubicBezTo>
                  <a:pt x="195461" y="238125"/>
                  <a:pt x="238125" y="216793"/>
                  <a:pt x="238125" y="190500"/>
                </a:cubicBezTo>
                <a:lnTo>
                  <a:pt x="238125" y="132655"/>
                </a:lnTo>
                <a:lnTo>
                  <a:pt x="167233" y="161875"/>
                </a:lnTo>
                <a:cubicBezTo>
                  <a:pt x="159494" y="165050"/>
                  <a:pt x="151259" y="166687"/>
                  <a:pt x="142875" y="166687"/>
                </a:cubicBezTo>
                <a:cubicBezTo>
                  <a:pt x="134491" y="166687"/>
                  <a:pt x="126256" y="165050"/>
                  <a:pt x="118517" y="161875"/>
                </a:cubicBezTo>
                <a:lnTo>
                  <a:pt x="47625" y="132655"/>
                </a:ln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43" name="Text 41"/>
          <p:cNvSpPr/>
          <p:nvPr/>
        </p:nvSpPr>
        <p:spPr>
          <a:xfrm>
            <a:off x="12202583" y="6127750"/>
            <a:ext cx="3291417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33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Педагогија</a:t>
            </a:r>
            <a:endParaRPr lang="en-US" sz="1600" dirty="0"/>
          </a:p>
        </p:txBody>
      </p:sp>
      <p:sp>
        <p:nvSpPr>
          <p:cNvPr id="44" name="Shape 42"/>
          <p:cNvSpPr/>
          <p:nvPr/>
        </p:nvSpPr>
        <p:spPr>
          <a:xfrm>
            <a:off x="423333" y="6974417"/>
            <a:ext cx="15409333" cy="1195917"/>
          </a:xfrm>
          <a:custGeom>
            <a:avLst/>
            <a:gdLst/>
            <a:ahLst/>
            <a:cxnLst/>
            <a:rect l="l" t="t" r="r" b="b"/>
            <a:pathLst>
              <a:path w="15409333" h="1195917">
                <a:moveTo>
                  <a:pt x="169330" y="0"/>
                </a:moveTo>
                <a:lnTo>
                  <a:pt x="15240003" y="0"/>
                </a:lnTo>
                <a:cubicBezTo>
                  <a:pt x="15333522" y="0"/>
                  <a:pt x="15409333" y="75812"/>
                  <a:pt x="15409333" y="169330"/>
                </a:cubicBezTo>
                <a:lnTo>
                  <a:pt x="15409333" y="1026587"/>
                </a:lnTo>
                <a:cubicBezTo>
                  <a:pt x="15409333" y="1120105"/>
                  <a:pt x="15333522" y="1195917"/>
                  <a:pt x="15240003" y="1195917"/>
                </a:cubicBezTo>
                <a:lnTo>
                  <a:pt x="169330" y="1195917"/>
                </a:lnTo>
                <a:cubicBezTo>
                  <a:pt x="75812" y="1195917"/>
                  <a:pt x="0" y="1120105"/>
                  <a:pt x="0" y="1026587"/>
                </a:cubicBezTo>
                <a:lnTo>
                  <a:pt x="0" y="169330"/>
                </a:lnTo>
                <a:cubicBezTo>
                  <a:pt x="0" y="75874"/>
                  <a:pt x="75874" y="0"/>
                  <a:pt x="169330" y="0"/>
                </a:cubicBezTo>
                <a:close/>
              </a:path>
            </a:pathLst>
          </a:custGeom>
          <a:solidFill>
            <a:srgbClr val="EF4444"/>
          </a:solidFill>
          <a:ln/>
        </p:spPr>
      </p:sp>
      <p:sp>
        <p:nvSpPr>
          <p:cNvPr id="45" name="Shape 43"/>
          <p:cNvSpPr/>
          <p:nvPr/>
        </p:nvSpPr>
        <p:spPr>
          <a:xfrm>
            <a:off x="719667" y="7414948"/>
            <a:ext cx="317500" cy="317500"/>
          </a:xfrm>
          <a:custGeom>
            <a:avLst/>
            <a:gdLst/>
            <a:ahLst/>
            <a:cxnLst/>
            <a:rect l="l" t="t" r="r" b="b"/>
            <a:pathLst>
              <a:path w="317500" h="317500">
                <a:moveTo>
                  <a:pt x="158750" y="0"/>
                </a:moveTo>
                <a:cubicBezTo>
                  <a:pt x="167866" y="0"/>
                  <a:pt x="176237" y="5023"/>
                  <a:pt x="180578" y="13022"/>
                </a:cubicBezTo>
                <a:lnTo>
                  <a:pt x="314523" y="261069"/>
                </a:lnTo>
                <a:cubicBezTo>
                  <a:pt x="318678" y="268759"/>
                  <a:pt x="318492" y="278061"/>
                  <a:pt x="314027" y="285564"/>
                </a:cubicBezTo>
                <a:cubicBezTo>
                  <a:pt x="309562" y="293067"/>
                  <a:pt x="301439" y="297656"/>
                  <a:pt x="292695" y="297656"/>
                </a:cubicBezTo>
                <a:lnTo>
                  <a:pt x="24805" y="297656"/>
                </a:lnTo>
                <a:cubicBezTo>
                  <a:pt x="16061" y="297656"/>
                  <a:pt x="8000" y="293067"/>
                  <a:pt x="3473" y="285564"/>
                </a:cubicBezTo>
                <a:cubicBezTo>
                  <a:pt x="-1054" y="278061"/>
                  <a:pt x="-1178" y="268759"/>
                  <a:pt x="2977" y="261069"/>
                </a:cubicBezTo>
                <a:lnTo>
                  <a:pt x="136922" y="13022"/>
                </a:lnTo>
                <a:cubicBezTo>
                  <a:pt x="141263" y="5023"/>
                  <a:pt x="149634" y="0"/>
                  <a:pt x="158750" y="0"/>
                </a:cubicBezTo>
                <a:close/>
                <a:moveTo>
                  <a:pt x="158750" y="104180"/>
                </a:moveTo>
                <a:cubicBezTo>
                  <a:pt x="150502" y="104180"/>
                  <a:pt x="143867" y="110815"/>
                  <a:pt x="143867" y="119062"/>
                </a:cubicBezTo>
                <a:lnTo>
                  <a:pt x="143867" y="188516"/>
                </a:lnTo>
                <a:cubicBezTo>
                  <a:pt x="143867" y="196763"/>
                  <a:pt x="150502" y="203398"/>
                  <a:pt x="158750" y="203398"/>
                </a:cubicBezTo>
                <a:cubicBezTo>
                  <a:pt x="166998" y="203398"/>
                  <a:pt x="173633" y="196763"/>
                  <a:pt x="173633" y="188516"/>
                </a:cubicBezTo>
                <a:lnTo>
                  <a:pt x="173633" y="119062"/>
                </a:lnTo>
                <a:cubicBezTo>
                  <a:pt x="173633" y="110815"/>
                  <a:pt x="166998" y="104180"/>
                  <a:pt x="158750" y="104180"/>
                </a:cubicBezTo>
                <a:close/>
                <a:moveTo>
                  <a:pt x="175307" y="238125"/>
                </a:moveTo>
                <a:cubicBezTo>
                  <a:pt x="175684" y="231979"/>
                  <a:pt x="172619" y="226132"/>
                  <a:pt x="167350" y="222945"/>
                </a:cubicBezTo>
                <a:cubicBezTo>
                  <a:pt x="162082" y="219758"/>
                  <a:pt x="155480" y="219758"/>
                  <a:pt x="150212" y="222945"/>
                </a:cubicBezTo>
                <a:cubicBezTo>
                  <a:pt x="144943" y="226132"/>
                  <a:pt x="141878" y="231979"/>
                  <a:pt x="142255" y="238125"/>
                </a:cubicBezTo>
                <a:cubicBezTo>
                  <a:pt x="141878" y="244271"/>
                  <a:pt x="144943" y="250118"/>
                  <a:pt x="150212" y="253305"/>
                </a:cubicBezTo>
                <a:cubicBezTo>
                  <a:pt x="155480" y="256492"/>
                  <a:pt x="162082" y="256492"/>
                  <a:pt x="167350" y="253305"/>
                </a:cubicBezTo>
                <a:cubicBezTo>
                  <a:pt x="172619" y="250118"/>
                  <a:pt x="175684" y="244271"/>
                  <a:pt x="175307" y="238125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6" name="Text 44"/>
          <p:cNvSpPr/>
          <p:nvPr/>
        </p:nvSpPr>
        <p:spPr>
          <a:xfrm>
            <a:off x="1243542" y="7228417"/>
            <a:ext cx="12541250" cy="296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667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Црвена линија</a:t>
            </a:r>
            <a:endParaRPr lang="en-US" sz="1600" dirty="0"/>
          </a:p>
        </p:txBody>
      </p:sp>
      <p:sp>
        <p:nvSpPr>
          <p:cNvPr id="47" name="Text 45"/>
          <p:cNvSpPr/>
          <p:nvPr/>
        </p:nvSpPr>
        <p:spPr>
          <a:xfrm>
            <a:off x="1243542" y="7609417"/>
            <a:ext cx="12530667" cy="30691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00" b="1" dirty="0">
                <a:solidFill>
                  <a:srgbClr val="FFFFFF">
                    <a:alpha val="95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Никада не </a:t>
            </a:r>
            <a:r>
              <a:rPr lang="en-US" sz="1500" b="1" dirty="0" err="1">
                <a:solidFill>
                  <a:srgbClr val="FFFFFF">
                    <a:alpha val="95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дозволите</a:t>
            </a:r>
            <a:r>
              <a:rPr lang="en-US" sz="1500" b="1" dirty="0">
                <a:solidFill>
                  <a:srgbClr val="FFFFFF">
                    <a:alpha val="95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en-US" sz="1500" b="1" dirty="0" err="1">
                <a:solidFill>
                  <a:srgbClr val="FFFFFF">
                    <a:alpha val="95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да</a:t>
            </a:r>
            <a:r>
              <a:rPr lang="en-US" sz="1500" b="1" dirty="0">
                <a:solidFill>
                  <a:srgbClr val="FFFFFF">
                    <a:alpha val="95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</a:t>
            </a:r>
            <a:r>
              <a:rPr lang="sr-Cyrl-RS" sz="1500" b="1" dirty="0">
                <a:solidFill>
                  <a:srgbClr val="FFFFFF">
                    <a:alpha val="95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ВИ </a:t>
            </a:r>
            <a:r>
              <a:rPr lang="en-US" sz="1500" b="1" dirty="0" err="1">
                <a:solidFill>
                  <a:srgbClr val="FFFFFF">
                    <a:alpha val="95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потпуно</a:t>
            </a:r>
            <a:r>
              <a:rPr lang="en-US" sz="1500" b="1" dirty="0">
                <a:solidFill>
                  <a:srgbClr val="FFFFFF">
                    <a:alpha val="95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преузме улогу наставника!</a:t>
            </a:r>
            <a:r>
              <a:rPr lang="en-US" sz="1500" dirty="0">
                <a:solidFill>
                  <a:srgbClr val="FFFFFF">
                    <a:alpha val="95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Технологија је алат, али је </a:t>
            </a:r>
            <a:r>
              <a:rPr lang="en-US" sz="1500" b="1" dirty="0">
                <a:solidFill>
                  <a:srgbClr val="FFFFFF">
                    <a:alpha val="95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људска веза</a:t>
            </a:r>
            <a:r>
              <a:rPr lang="en-US" sz="1500" dirty="0">
                <a:solidFill>
                  <a:srgbClr val="FFFFFF">
                    <a:alpha val="95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незаменљива у образовању.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E3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0" y="0"/>
                </a:moveTo>
                <a:lnTo>
                  <a:pt x="16256000" y="0"/>
                </a:lnTo>
                <a:lnTo>
                  <a:pt x="16256000" y="9144000"/>
                </a:lnTo>
                <a:lnTo>
                  <a:pt x="0" y="9144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1E3A8A"/>
              </a:gs>
              <a:gs pos="50000">
                <a:srgbClr val="1E40AF"/>
              </a:gs>
              <a:gs pos="100000">
                <a:srgbClr val="3B82F6"/>
              </a:gs>
            </a:gsLst>
            <a:lin ang="2700000" scaled="1"/>
          </a:gradFill>
          <a:ln/>
        </p:spPr>
      </p:sp>
      <p:sp>
        <p:nvSpPr>
          <p:cNvPr id="3" name="Shape 1"/>
          <p:cNvSpPr/>
          <p:nvPr/>
        </p:nvSpPr>
        <p:spPr>
          <a:xfrm>
            <a:off x="6602611" y="141288"/>
            <a:ext cx="3048000" cy="660400"/>
          </a:xfrm>
          <a:custGeom>
            <a:avLst/>
            <a:gdLst/>
            <a:ahLst/>
            <a:cxnLst/>
            <a:rect l="l" t="t" r="r" b="b"/>
            <a:pathLst>
              <a:path w="3048000" h="660400">
                <a:moveTo>
                  <a:pt x="330200" y="0"/>
                </a:moveTo>
                <a:lnTo>
                  <a:pt x="2717800" y="0"/>
                </a:lnTo>
                <a:cubicBezTo>
                  <a:pt x="2900042" y="0"/>
                  <a:pt x="3048000" y="147958"/>
                  <a:pt x="3048000" y="330200"/>
                </a:cubicBezTo>
                <a:lnTo>
                  <a:pt x="3048000" y="330200"/>
                </a:lnTo>
                <a:cubicBezTo>
                  <a:pt x="3048000" y="512442"/>
                  <a:pt x="2900042" y="660400"/>
                  <a:pt x="2717800" y="660400"/>
                </a:cubicBezTo>
                <a:lnTo>
                  <a:pt x="330200" y="660400"/>
                </a:lnTo>
                <a:cubicBezTo>
                  <a:pt x="147958" y="660400"/>
                  <a:pt x="0" y="512442"/>
                  <a:pt x="0" y="330200"/>
                </a:cubicBezTo>
                <a:lnTo>
                  <a:pt x="0" y="330200"/>
                </a:lnTo>
                <a:cubicBezTo>
                  <a:pt x="0" y="147958"/>
                  <a:pt x="147958" y="0"/>
                  <a:pt x="330200" y="0"/>
                </a:cubicBezTo>
                <a:close/>
              </a:path>
            </a:pathLst>
          </a:custGeom>
          <a:solidFill>
            <a:srgbClr val="F59E0B">
              <a:alpha val="20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6923286" y="344488"/>
            <a:ext cx="285750" cy="254000"/>
          </a:xfrm>
          <a:custGeom>
            <a:avLst/>
            <a:gdLst/>
            <a:ahLst/>
            <a:cxnLst/>
            <a:rect l="l" t="t" r="r" b="b"/>
            <a:pathLst>
              <a:path w="285750" h="254000">
                <a:moveTo>
                  <a:pt x="153541" y="-9376"/>
                </a:moveTo>
                <a:cubicBezTo>
                  <a:pt x="151507" y="-13345"/>
                  <a:pt x="147389" y="-15875"/>
                  <a:pt x="142925" y="-15875"/>
                </a:cubicBezTo>
                <a:cubicBezTo>
                  <a:pt x="138460" y="-15875"/>
                  <a:pt x="134342" y="-13345"/>
                  <a:pt x="132308" y="-9376"/>
                </a:cubicBezTo>
                <a:lnTo>
                  <a:pt x="95796" y="62161"/>
                </a:lnTo>
                <a:lnTo>
                  <a:pt x="16470" y="74761"/>
                </a:lnTo>
                <a:cubicBezTo>
                  <a:pt x="12055" y="75456"/>
                  <a:pt x="8384" y="78581"/>
                  <a:pt x="6995" y="82848"/>
                </a:cubicBezTo>
                <a:cubicBezTo>
                  <a:pt x="5606" y="87114"/>
                  <a:pt x="6747" y="91777"/>
                  <a:pt x="9872" y="94952"/>
                </a:cubicBezTo>
                <a:lnTo>
                  <a:pt x="66625" y="151755"/>
                </a:lnTo>
                <a:lnTo>
                  <a:pt x="54124" y="231080"/>
                </a:lnTo>
                <a:cubicBezTo>
                  <a:pt x="53429" y="235496"/>
                  <a:pt x="55265" y="239961"/>
                  <a:pt x="58886" y="242590"/>
                </a:cubicBezTo>
                <a:cubicBezTo>
                  <a:pt x="62508" y="245219"/>
                  <a:pt x="67270" y="245616"/>
                  <a:pt x="71289" y="243582"/>
                </a:cubicBezTo>
                <a:lnTo>
                  <a:pt x="142925" y="207169"/>
                </a:lnTo>
                <a:lnTo>
                  <a:pt x="214511" y="243582"/>
                </a:lnTo>
                <a:cubicBezTo>
                  <a:pt x="218480" y="245616"/>
                  <a:pt x="223292" y="245219"/>
                  <a:pt x="226913" y="242590"/>
                </a:cubicBezTo>
                <a:cubicBezTo>
                  <a:pt x="230535" y="239961"/>
                  <a:pt x="232370" y="235545"/>
                  <a:pt x="231676" y="231080"/>
                </a:cubicBezTo>
                <a:lnTo>
                  <a:pt x="219125" y="151755"/>
                </a:lnTo>
                <a:lnTo>
                  <a:pt x="275878" y="94952"/>
                </a:lnTo>
                <a:cubicBezTo>
                  <a:pt x="279053" y="91777"/>
                  <a:pt x="280144" y="87114"/>
                  <a:pt x="278755" y="82848"/>
                </a:cubicBezTo>
                <a:cubicBezTo>
                  <a:pt x="277366" y="78581"/>
                  <a:pt x="273745" y="75456"/>
                  <a:pt x="269280" y="74761"/>
                </a:cubicBezTo>
                <a:lnTo>
                  <a:pt x="190004" y="62161"/>
                </a:lnTo>
                <a:lnTo>
                  <a:pt x="153541" y="-9376"/>
                </a:ln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5" name="Text 3"/>
          <p:cNvSpPr/>
          <p:nvPr/>
        </p:nvSpPr>
        <p:spPr>
          <a:xfrm>
            <a:off x="7313811" y="293688"/>
            <a:ext cx="1625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2000" b="1" kern="0" spc="50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ЗАКЉУЧАК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9046766" y="344488"/>
            <a:ext cx="285750" cy="254000"/>
          </a:xfrm>
          <a:custGeom>
            <a:avLst/>
            <a:gdLst/>
            <a:ahLst/>
            <a:cxnLst/>
            <a:rect l="l" t="t" r="r" b="b"/>
            <a:pathLst>
              <a:path w="285750" h="254000">
                <a:moveTo>
                  <a:pt x="153541" y="-9376"/>
                </a:moveTo>
                <a:cubicBezTo>
                  <a:pt x="151507" y="-13345"/>
                  <a:pt x="147389" y="-15875"/>
                  <a:pt x="142925" y="-15875"/>
                </a:cubicBezTo>
                <a:cubicBezTo>
                  <a:pt x="138460" y="-15875"/>
                  <a:pt x="134342" y="-13345"/>
                  <a:pt x="132308" y="-9376"/>
                </a:cubicBezTo>
                <a:lnTo>
                  <a:pt x="95796" y="62161"/>
                </a:lnTo>
                <a:lnTo>
                  <a:pt x="16470" y="74761"/>
                </a:lnTo>
                <a:cubicBezTo>
                  <a:pt x="12055" y="75456"/>
                  <a:pt x="8384" y="78581"/>
                  <a:pt x="6995" y="82848"/>
                </a:cubicBezTo>
                <a:cubicBezTo>
                  <a:pt x="5606" y="87114"/>
                  <a:pt x="6747" y="91777"/>
                  <a:pt x="9872" y="94952"/>
                </a:cubicBezTo>
                <a:lnTo>
                  <a:pt x="66625" y="151755"/>
                </a:lnTo>
                <a:lnTo>
                  <a:pt x="54124" y="231080"/>
                </a:lnTo>
                <a:cubicBezTo>
                  <a:pt x="53429" y="235496"/>
                  <a:pt x="55265" y="239961"/>
                  <a:pt x="58886" y="242590"/>
                </a:cubicBezTo>
                <a:cubicBezTo>
                  <a:pt x="62508" y="245219"/>
                  <a:pt x="67270" y="245616"/>
                  <a:pt x="71289" y="243582"/>
                </a:cubicBezTo>
                <a:lnTo>
                  <a:pt x="142925" y="207169"/>
                </a:lnTo>
                <a:lnTo>
                  <a:pt x="214511" y="243582"/>
                </a:lnTo>
                <a:cubicBezTo>
                  <a:pt x="218480" y="245616"/>
                  <a:pt x="223292" y="245219"/>
                  <a:pt x="226913" y="242590"/>
                </a:cubicBezTo>
                <a:cubicBezTo>
                  <a:pt x="230535" y="239961"/>
                  <a:pt x="232370" y="235545"/>
                  <a:pt x="231676" y="231080"/>
                </a:cubicBezTo>
                <a:lnTo>
                  <a:pt x="219125" y="151755"/>
                </a:lnTo>
                <a:lnTo>
                  <a:pt x="275878" y="94952"/>
                </a:lnTo>
                <a:cubicBezTo>
                  <a:pt x="279053" y="91777"/>
                  <a:pt x="280144" y="87114"/>
                  <a:pt x="278755" y="82848"/>
                </a:cubicBezTo>
                <a:cubicBezTo>
                  <a:pt x="277366" y="78581"/>
                  <a:pt x="273745" y="75456"/>
                  <a:pt x="269280" y="74761"/>
                </a:cubicBezTo>
                <a:lnTo>
                  <a:pt x="190004" y="62161"/>
                </a:lnTo>
                <a:lnTo>
                  <a:pt x="153541" y="-9376"/>
                </a:ln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7" name="Text 5"/>
          <p:cNvSpPr/>
          <p:nvPr/>
        </p:nvSpPr>
        <p:spPr>
          <a:xfrm>
            <a:off x="1587500" y="1106488"/>
            <a:ext cx="13081000" cy="952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6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Верујмо у </a:t>
            </a:r>
            <a:r>
              <a:rPr lang="en-US" sz="6000" b="1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промену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701800" y="2363788"/>
            <a:ext cx="12852400" cy="495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2400" dirty="0">
                <a:solidFill>
                  <a:srgbClr val="FFFFFF">
                    <a:alpha val="95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Ако школа не обликује децу, обликоваће их алгоритми.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1701800" y="3062288"/>
            <a:ext cx="12852400" cy="495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2400" dirty="0">
                <a:solidFill>
                  <a:srgbClr val="FFFFFF">
                    <a:alpha val="95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Наш циљ је </a:t>
            </a:r>
            <a:r>
              <a:rPr lang="en-US" sz="2400" dirty="0">
                <a:solidFill>
                  <a:srgbClr val="F59E0B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друштво засновано на знању</a:t>
            </a:r>
            <a:r>
              <a:rPr lang="en-US" sz="2400" dirty="0">
                <a:solidFill>
                  <a:srgbClr val="FFFFFF">
                    <a:alpha val="95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које негује лични интегритет и заједништво.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701800" y="3760788"/>
            <a:ext cx="13667636" cy="990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2400" dirty="0" err="1">
                <a:solidFill>
                  <a:srgbClr val="FFFFFF">
                    <a:alpha val="95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Када</a:t>
            </a:r>
            <a:r>
              <a:rPr lang="en-US" sz="2400" dirty="0">
                <a:solidFill>
                  <a:srgbClr val="FFFFFF">
                    <a:alpha val="95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sr-Cyrl-RS" sz="2400" dirty="0">
                <a:solidFill>
                  <a:srgbClr val="FFFFFF">
                    <a:alpha val="95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ВИ</a:t>
            </a:r>
            <a:r>
              <a:rPr lang="en-US" sz="2400" dirty="0">
                <a:solidFill>
                  <a:srgbClr val="FFFFFF">
                    <a:alpha val="95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уради оно што може, наставник коначно има времена за оно што само човек уме.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1784350" y="5062538"/>
            <a:ext cx="4051300" cy="1816100"/>
          </a:xfrm>
          <a:custGeom>
            <a:avLst/>
            <a:gdLst/>
            <a:ahLst/>
            <a:cxnLst/>
            <a:rect l="l" t="t" r="r" b="b"/>
            <a:pathLst>
              <a:path w="4051300" h="1816100">
                <a:moveTo>
                  <a:pt x="152407" y="0"/>
                </a:moveTo>
                <a:lnTo>
                  <a:pt x="3898893" y="0"/>
                </a:lnTo>
                <a:cubicBezTo>
                  <a:pt x="3983065" y="0"/>
                  <a:pt x="4051300" y="68235"/>
                  <a:pt x="4051300" y="152407"/>
                </a:cubicBezTo>
                <a:lnTo>
                  <a:pt x="4051300" y="1663693"/>
                </a:lnTo>
                <a:cubicBezTo>
                  <a:pt x="4051300" y="1747865"/>
                  <a:pt x="3983065" y="1816100"/>
                  <a:pt x="3898893" y="1816100"/>
                </a:cubicBezTo>
                <a:lnTo>
                  <a:pt x="152407" y="1816100"/>
                </a:lnTo>
                <a:cubicBezTo>
                  <a:pt x="68235" y="1816100"/>
                  <a:pt x="0" y="1747865"/>
                  <a:pt x="0" y="1663693"/>
                </a:cubicBezTo>
                <a:lnTo>
                  <a:pt x="0" y="152407"/>
                </a:lnTo>
                <a:cubicBezTo>
                  <a:pt x="0" y="68291"/>
                  <a:pt x="68291" y="0"/>
                  <a:pt x="152407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3622675" y="5322888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89297" y="41672"/>
                </a:moveTo>
                <a:cubicBezTo>
                  <a:pt x="89297" y="18678"/>
                  <a:pt x="107975" y="0"/>
                  <a:pt x="130969" y="0"/>
                </a:cubicBezTo>
                <a:lnTo>
                  <a:pt x="148828" y="0"/>
                </a:lnTo>
                <a:cubicBezTo>
                  <a:pt x="161999" y="0"/>
                  <a:pt x="172641" y="10641"/>
                  <a:pt x="172641" y="23812"/>
                </a:cubicBezTo>
                <a:lnTo>
                  <a:pt x="172641" y="357188"/>
                </a:lnTo>
                <a:cubicBezTo>
                  <a:pt x="172641" y="370359"/>
                  <a:pt x="161999" y="381000"/>
                  <a:pt x="148828" y="381000"/>
                </a:cubicBezTo>
                <a:lnTo>
                  <a:pt x="125016" y="381000"/>
                </a:lnTo>
                <a:cubicBezTo>
                  <a:pt x="102840" y="381000"/>
                  <a:pt x="84162" y="365820"/>
                  <a:pt x="78879" y="345281"/>
                </a:cubicBezTo>
                <a:cubicBezTo>
                  <a:pt x="78358" y="345281"/>
                  <a:pt x="77912" y="345281"/>
                  <a:pt x="77391" y="345281"/>
                </a:cubicBezTo>
                <a:cubicBezTo>
                  <a:pt x="44500" y="345281"/>
                  <a:pt x="17859" y="318641"/>
                  <a:pt x="17859" y="285750"/>
                </a:cubicBezTo>
                <a:cubicBezTo>
                  <a:pt x="17859" y="272355"/>
                  <a:pt x="22324" y="260003"/>
                  <a:pt x="29766" y="250031"/>
                </a:cubicBezTo>
                <a:cubicBezTo>
                  <a:pt x="15329" y="239167"/>
                  <a:pt x="5953" y="221903"/>
                  <a:pt x="5953" y="202406"/>
                </a:cubicBezTo>
                <a:cubicBezTo>
                  <a:pt x="5953" y="179412"/>
                  <a:pt x="19050" y="159395"/>
                  <a:pt x="38100" y="149498"/>
                </a:cubicBezTo>
                <a:cubicBezTo>
                  <a:pt x="32817" y="140568"/>
                  <a:pt x="29766" y="130150"/>
                  <a:pt x="29766" y="119063"/>
                </a:cubicBezTo>
                <a:cubicBezTo>
                  <a:pt x="29766" y="86171"/>
                  <a:pt x="56406" y="59531"/>
                  <a:pt x="89297" y="59531"/>
                </a:cubicBezTo>
                <a:lnTo>
                  <a:pt x="89297" y="41672"/>
                </a:lnTo>
                <a:close/>
                <a:moveTo>
                  <a:pt x="291703" y="41672"/>
                </a:moveTo>
                <a:lnTo>
                  <a:pt x="291703" y="59531"/>
                </a:lnTo>
                <a:cubicBezTo>
                  <a:pt x="324594" y="59531"/>
                  <a:pt x="351234" y="86171"/>
                  <a:pt x="351234" y="119063"/>
                </a:cubicBezTo>
                <a:cubicBezTo>
                  <a:pt x="351234" y="130225"/>
                  <a:pt x="348183" y="140643"/>
                  <a:pt x="342900" y="149498"/>
                </a:cubicBezTo>
                <a:cubicBezTo>
                  <a:pt x="362024" y="159395"/>
                  <a:pt x="375047" y="179338"/>
                  <a:pt x="375047" y="202406"/>
                </a:cubicBezTo>
                <a:cubicBezTo>
                  <a:pt x="375047" y="221903"/>
                  <a:pt x="365671" y="239167"/>
                  <a:pt x="351234" y="250031"/>
                </a:cubicBezTo>
                <a:cubicBezTo>
                  <a:pt x="358676" y="260003"/>
                  <a:pt x="363141" y="272355"/>
                  <a:pt x="363141" y="285750"/>
                </a:cubicBezTo>
                <a:cubicBezTo>
                  <a:pt x="363141" y="318641"/>
                  <a:pt x="336500" y="345281"/>
                  <a:pt x="303609" y="345281"/>
                </a:cubicBezTo>
                <a:cubicBezTo>
                  <a:pt x="303088" y="345281"/>
                  <a:pt x="302642" y="345281"/>
                  <a:pt x="302121" y="345281"/>
                </a:cubicBezTo>
                <a:cubicBezTo>
                  <a:pt x="296838" y="365820"/>
                  <a:pt x="278160" y="381000"/>
                  <a:pt x="255984" y="381000"/>
                </a:cubicBezTo>
                <a:lnTo>
                  <a:pt x="232172" y="381000"/>
                </a:lnTo>
                <a:cubicBezTo>
                  <a:pt x="219001" y="381000"/>
                  <a:pt x="208359" y="370359"/>
                  <a:pt x="208359" y="357188"/>
                </a:cubicBezTo>
                <a:lnTo>
                  <a:pt x="208359" y="23812"/>
                </a:lnTo>
                <a:cubicBezTo>
                  <a:pt x="208359" y="10641"/>
                  <a:pt x="219001" y="0"/>
                  <a:pt x="232172" y="0"/>
                </a:cubicBezTo>
                <a:lnTo>
                  <a:pt x="250031" y="0"/>
                </a:lnTo>
                <a:cubicBezTo>
                  <a:pt x="273025" y="0"/>
                  <a:pt x="291703" y="18678"/>
                  <a:pt x="291703" y="41672"/>
                </a:cubicBez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13" name="Text 11"/>
          <p:cNvSpPr/>
          <p:nvPr/>
        </p:nvSpPr>
        <p:spPr>
          <a:xfrm>
            <a:off x="1981200" y="5856288"/>
            <a:ext cx="3657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Функционално знање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993900" y="6313488"/>
            <a:ext cx="36322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Примена у реалним ситуацијама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6102350" y="5062538"/>
            <a:ext cx="4051300" cy="1816100"/>
          </a:xfrm>
          <a:custGeom>
            <a:avLst/>
            <a:gdLst/>
            <a:ahLst/>
            <a:cxnLst/>
            <a:rect l="l" t="t" r="r" b="b"/>
            <a:pathLst>
              <a:path w="4051300" h="1816100">
                <a:moveTo>
                  <a:pt x="152407" y="0"/>
                </a:moveTo>
                <a:lnTo>
                  <a:pt x="3898893" y="0"/>
                </a:lnTo>
                <a:cubicBezTo>
                  <a:pt x="3983065" y="0"/>
                  <a:pt x="4051300" y="68235"/>
                  <a:pt x="4051300" y="152407"/>
                </a:cubicBezTo>
                <a:lnTo>
                  <a:pt x="4051300" y="1663693"/>
                </a:lnTo>
                <a:cubicBezTo>
                  <a:pt x="4051300" y="1747865"/>
                  <a:pt x="3983065" y="1816100"/>
                  <a:pt x="3898893" y="1816100"/>
                </a:cubicBezTo>
                <a:lnTo>
                  <a:pt x="152407" y="1816100"/>
                </a:lnTo>
                <a:cubicBezTo>
                  <a:pt x="68235" y="1816100"/>
                  <a:pt x="0" y="1747865"/>
                  <a:pt x="0" y="1663693"/>
                </a:cubicBezTo>
                <a:lnTo>
                  <a:pt x="0" y="152407"/>
                </a:lnTo>
                <a:cubicBezTo>
                  <a:pt x="0" y="68291"/>
                  <a:pt x="68291" y="0"/>
                  <a:pt x="152407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7893050" y="5322888"/>
            <a:ext cx="476250" cy="381000"/>
          </a:xfrm>
          <a:custGeom>
            <a:avLst/>
            <a:gdLst/>
            <a:ahLst/>
            <a:cxnLst/>
            <a:rect l="l" t="t" r="r" b="b"/>
            <a:pathLst>
              <a:path w="476250" h="381000">
                <a:moveTo>
                  <a:pt x="238125" y="11906"/>
                </a:moveTo>
                <a:cubicBezTo>
                  <a:pt x="280838" y="11906"/>
                  <a:pt x="315516" y="46584"/>
                  <a:pt x="315516" y="89297"/>
                </a:cubicBezTo>
                <a:cubicBezTo>
                  <a:pt x="315516" y="132010"/>
                  <a:pt x="280838" y="166688"/>
                  <a:pt x="238125" y="166688"/>
                </a:cubicBezTo>
                <a:cubicBezTo>
                  <a:pt x="195412" y="166688"/>
                  <a:pt x="160734" y="132010"/>
                  <a:pt x="160734" y="89297"/>
                </a:cubicBezTo>
                <a:cubicBezTo>
                  <a:pt x="160734" y="46584"/>
                  <a:pt x="195412" y="11906"/>
                  <a:pt x="238125" y="11906"/>
                </a:cubicBezTo>
                <a:close/>
                <a:moveTo>
                  <a:pt x="71438" y="65484"/>
                </a:moveTo>
                <a:cubicBezTo>
                  <a:pt x="101008" y="65484"/>
                  <a:pt x="125016" y="89492"/>
                  <a:pt x="125016" y="119063"/>
                </a:cubicBezTo>
                <a:cubicBezTo>
                  <a:pt x="125016" y="148633"/>
                  <a:pt x="101008" y="172641"/>
                  <a:pt x="71438" y="172641"/>
                </a:cubicBezTo>
                <a:cubicBezTo>
                  <a:pt x="41867" y="172641"/>
                  <a:pt x="17859" y="148633"/>
                  <a:pt x="17859" y="119063"/>
                </a:cubicBezTo>
                <a:cubicBezTo>
                  <a:pt x="17859" y="89492"/>
                  <a:pt x="41867" y="65484"/>
                  <a:pt x="71437" y="65484"/>
                </a:cubicBezTo>
                <a:close/>
                <a:moveTo>
                  <a:pt x="0" y="309563"/>
                </a:moveTo>
                <a:cubicBezTo>
                  <a:pt x="0" y="256952"/>
                  <a:pt x="42639" y="214313"/>
                  <a:pt x="95250" y="214313"/>
                </a:cubicBezTo>
                <a:cubicBezTo>
                  <a:pt x="104775" y="214313"/>
                  <a:pt x="114002" y="215726"/>
                  <a:pt x="122709" y="218331"/>
                </a:cubicBezTo>
                <a:cubicBezTo>
                  <a:pt x="98227" y="245715"/>
                  <a:pt x="83344" y="281880"/>
                  <a:pt x="83344" y="321469"/>
                </a:cubicBezTo>
                <a:lnTo>
                  <a:pt x="83344" y="333375"/>
                </a:lnTo>
                <a:cubicBezTo>
                  <a:pt x="83344" y="341858"/>
                  <a:pt x="85130" y="349895"/>
                  <a:pt x="88329" y="357188"/>
                </a:cubicBezTo>
                <a:lnTo>
                  <a:pt x="23812" y="357188"/>
                </a:lnTo>
                <a:cubicBezTo>
                  <a:pt x="10641" y="357188"/>
                  <a:pt x="0" y="346546"/>
                  <a:pt x="0" y="333375"/>
                </a:cubicBezTo>
                <a:lnTo>
                  <a:pt x="0" y="309563"/>
                </a:lnTo>
                <a:close/>
                <a:moveTo>
                  <a:pt x="387921" y="357188"/>
                </a:moveTo>
                <a:cubicBezTo>
                  <a:pt x="391120" y="349895"/>
                  <a:pt x="392906" y="341858"/>
                  <a:pt x="392906" y="333375"/>
                </a:cubicBezTo>
                <a:lnTo>
                  <a:pt x="392906" y="321469"/>
                </a:lnTo>
                <a:cubicBezTo>
                  <a:pt x="392906" y="281880"/>
                  <a:pt x="378023" y="245715"/>
                  <a:pt x="353541" y="218331"/>
                </a:cubicBezTo>
                <a:cubicBezTo>
                  <a:pt x="362248" y="215726"/>
                  <a:pt x="371475" y="214313"/>
                  <a:pt x="381000" y="214313"/>
                </a:cubicBezTo>
                <a:cubicBezTo>
                  <a:pt x="433611" y="214313"/>
                  <a:pt x="476250" y="256952"/>
                  <a:pt x="476250" y="309563"/>
                </a:cubicBezTo>
                <a:lnTo>
                  <a:pt x="476250" y="333375"/>
                </a:lnTo>
                <a:cubicBezTo>
                  <a:pt x="476250" y="346546"/>
                  <a:pt x="465609" y="357188"/>
                  <a:pt x="452438" y="357188"/>
                </a:cubicBezTo>
                <a:lnTo>
                  <a:pt x="387921" y="357188"/>
                </a:lnTo>
                <a:close/>
                <a:moveTo>
                  <a:pt x="351234" y="119063"/>
                </a:moveTo>
                <a:cubicBezTo>
                  <a:pt x="351234" y="89492"/>
                  <a:pt x="375242" y="65484"/>
                  <a:pt x="404813" y="65484"/>
                </a:cubicBezTo>
                <a:cubicBezTo>
                  <a:pt x="434383" y="65484"/>
                  <a:pt x="458391" y="89492"/>
                  <a:pt x="458391" y="119062"/>
                </a:cubicBezTo>
                <a:cubicBezTo>
                  <a:pt x="458391" y="148633"/>
                  <a:pt x="434383" y="172641"/>
                  <a:pt x="404813" y="172641"/>
                </a:cubicBezTo>
                <a:cubicBezTo>
                  <a:pt x="375242" y="172641"/>
                  <a:pt x="351234" y="148633"/>
                  <a:pt x="351234" y="119063"/>
                </a:cubicBezTo>
                <a:close/>
                <a:moveTo>
                  <a:pt x="119063" y="321469"/>
                </a:moveTo>
                <a:cubicBezTo>
                  <a:pt x="119063" y="255687"/>
                  <a:pt x="172343" y="202406"/>
                  <a:pt x="238125" y="202406"/>
                </a:cubicBezTo>
                <a:cubicBezTo>
                  <a:pt x="303907" y="202406"/>
                  <a:pt x="357188" y="255687"/>
                  <a:pt x="357188" y="321469"/>
                </a:cubicBezTo>
                <a:lnTo>
                  <a:pt x="357188" y="333375"/>
                </a:lnTo>
                <a:cubicBezTo>
                  <a:pt x="357188" y="346546"/>
                  <a:pt x="346546" y="357188"/>
                  <a:pt x="333375" y="357188"/>
                </a:cubicBezTo>
                <a:lnTo>
                  <a:pt x="142875" y="357188"/>
                </a:lnTo>
                <a:cubicBezTo>
                  <a:pt x="129704" y="357188"/>
                  <a:pt x="119063" y="346546"/>
                  <a:pt x="119063" y="333375"/>
                </a:cubicBezTo>
                <a:lnTo>
                  <a:pt x="119063" y="321469"/>
                </a:lnTo>
                <a:close/>
              </a:path>
            </a:pathLst>
          </a:custGeom>
          <a:solidFill>
            <a:srgbClr val="22C55E"/>
          </a:solidFill>
          <a:ln/>
        </p:spPr>
      </p:sp>
      <p:sp>
        <p:nvSpPr>
          <p:cNvPr id="17" name="Text 15"/>
          <p:cNvSpPr/>
          <p:nvPr/>
        </p:nvSpPr>
        <p:spPr>
          <a:xfrm>
            <a:off x="6299200" y="5856288"/>
            <a:ext cx="3657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Наставник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6311900" y="6313488"/>
            <a:ext cx="36322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Дизајнер учења и промена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10420350" y="5062538"/>
            <a:ext cx="4051300" cy="1816100"/>
          </a:xfrm>
          <a:custGeom>
            <a:avLst/>
            <a:gdLst/>
            <a:ahLst/>
            <a:cxnLst/>
            <a:rect l="l" t="t" r="r" b="b"/>
            <a:pathLst>
              <a:path w="4051300" h="1816100">
                <a:moveTo>
                  <a:pt x="152407" y="0"/>
                </a:moveTo>
                <a:lnTo>
                  <a:pt x="3898893" y="0"/>
                </a:lnTo>
                <a:cubicBezTo>
                  <a:pt x="3983065" y="0"/>
                  <a:pt x="4051300" y="68235"/>
                  <a:pt x="4051300" y="152407"/>
                </a:cubicBezTo>
                <a:lnTo>
                  <a:pt x="4051300" y="1663693"/>
                </a:lnTo>
                <a:cubicBezTo>
                  <a:pt x="4051300" y="1747865"/>
                  <a:pt x="3983065" y="1816100"/>
                  <a:pt x="3898893" y="1816100"/>
                </a:cubicBezTo>
                <a:lnTo>
                  <a:pt x="152407" y="1816100"/>
                </a:lnTo>
                <a:cubicBezTo>
                  <a:pt x="68235" y="1816100"/>
                  <a:pt x="0" y="1747865"/>
                  <a:pt x="0" y="1663693"/>
                </a:cubicBezTo>
                <a:lnTo>
                  <a:pt x="0" y="152407"/>
                </a:lnTo>
                <a:cubicBezTo>
                  <a:pt x="0" y="68291"/>
                  <a:pt x="68291" y="0"/>
                  <a:pt x="152407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12258675" y="5322888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95250" y="238125"/>
                </a:moveTo>
                <a:lnTo>
                  <a:pt x="18231" y="238125"/>
                </a:lnTo>
                <a:cubicBezTo>
                  <a:pt x="-298" y="238125"/>
                  <a:pt x="-11683" y="217959"/>
                  <a:pt x="-2158" y="202034"/>
                </a:cubicBezTo>
                <a:lnTo>
                  <a:pt x="37207" y="136401"/>
                </a:lnTo>
                <a:cubicBezTo>
                  <a:pt x="43681" y="125611"/>
                  <a:pt x="55290" y="119063"/>
                  <a:pt x="67866" y="119063"/>
                </a:cubicBezTo>
                <a:lnTo>
                  <a:pt x="138559" y="119063"/>
                </a:lnTo>
                <a:cubicBezTo>
                  <a:pt x="195188" y="23143"/>
                  <a:pt x="279648" y="18306"/>
                  <a:pt x="336128" y="26566"/>
                </a:cubicBezTo>
                <a:cubicBezTo>
                  <a:pt x="345653" y="27980"/>
                  <a:pt x="353095" y="35421"/>
                  <a:pt x="354434" y="44872"/>
                </a:cubicBezTo>
                <a:cubicBezTo>
                  <a:pt x="362694" y="101352"/>
                  <a:pt x="357857" y="185812"/>
                  <a:pt x="261938" y="242441"/>
                </a:cubicBezTo>
                <a:lnTo>
                  <a:pt x="261938" y="313134"/>
                </a:lnTo>
                <a:cubicBezTo>
                  <a:pt x="261938" y="325710"/>
                  <a:pt x="255389" y="337319"/>
                  <a:pt x="244599" y="343793"/>
                </a:cubicBezTo>
                <a:lnTo>
                  <a:pt x="178966" y="383158"/>
                </a:lnTo>
                <a:cubicBezTo>
                  <a:pt x="163116" y="392683"/>
                  <a:pt x="142875" y="381223"/>
                  <a:pt x="142875" y="362769"/>
                </a:cubicBezTo>
                <a:lnTo>
                  <a:pt x="142875" y="285750"/>
                </a:lnTo>
                <a:cubicBezTo>
                  <a:pt x="142875" y="259482"/>
                  <a:pt x="121518" y="238125"/>
                  <a:pt x="95250" y="238125"/>
                </a:cubicBezTo>
                <a:lnTo>
                  <a:pt x="95176" y="238125"/>
                </a:lnTo>
                <a:close/>
                <a:moveTo>
                  <a:pt x="297656" y="119063"/>
                </a:moveTo>
                <a:cubicBezTo>
                  <a:pt x="297656" y="99349"/>
                  <a:pt x="281651" y="83344"/>
                  <a:pt x="261938" y="83344"/>
                </a:cubicBezTo>
                <a:cubicBezTo>
                  <a:pt x="242224" y="83344"/>
                  <a:pt x="226219" y="99349"/>
                  <a:pt x="226219" y="119063"/>
                </a:cubicBezTo>
                <a:cubicBezTo>
                  <a:pt x="226219" y="138776"/>
                  <a:pt x="242224" y="154781"/>
                  <a:pt x="261938" y="154781"/>
                </a:cubicBezTo>
                <a:cubicBezTo>
                  <a:pt x="281651" y="154781"/>
                  <a:pt x="297656" y="138776"/>
                  <a:pt x="297656" y="119063"/>
                </a:cubicBezTo>
                <a:close/>
              </a:path>
            </a:pathLst>
          </a:custGeom>
          <a:solidFill>
            <a:srgbClr val="3B82F6"/>
          </a:solidFill>
          <a:ln/>
        </p:spPr>
      </p:sp>
      <p:sp>
        <p:nvSpPr>
          <p:cNvPr id="21" name="Text 19"/>
          <p:cNvSpPr/>
          <p:nvPr/>
        </p:nvSpPr>
        <p:spPr>
          <a:xfrm>
            <a:off x="10617200" y="5856288"/>
            <a:ext cx="3657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Одржива мрежа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0629900" y="6313488"/>
            <a:ext cx="36322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Подршка и заједништво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1784350" y="7196138"/>
            <a:ext cx="12687300" cy="1803400"/>
          </a:xfrm>
          <a:custGeom>
            <a:avLst/>
            <a:gdLst/>
            <a:ahLst/>
            <a:cxnLst/>
            <a:rect l="l" t="t" r="r" b="b"/>
            <a:pathLst>
              <a:path w="12687300" h="1803400">
                <a:moveTo>
                  <a:pt x="203207" y="0"/>
                </a:moveTo>
                <a:lnTo>
                  <a:pt x="12484093" y="0"/>
                </a:lnTo>
                <a:cubicBezTo>
                  <a:pt x="12596321" y="0"/>
                  <a:pt x="12687300" y="90979"/>
                  <a:pt x="12687300" y="203207"/>
                </a:cubicBezTo>
                <a:lnTo>
                  <a:pt x="12687300" y="1600193"/>
                </a:lnTo>
                <a:cubicBezTo>
                  <a:pt x="12687300" y="1712421"/>
                  <a:pt x="12596321" y="1803400"/>
                  <a:pt x="12484093" y="1803400"/>
                </a:cubicBezTo>
                <a:lnTo>
                  <a:pt x="203207" y="1803400"/>
                </a:lnTo>
                <a:cubicBezTo>
                  <a:pt x="90979" y="1803400"/>
                  <a:pt x="0" y="1712421"/>
                  <a:pt x="0" y="1600193"/>
                </a:cubicBezTo>
                <a:lnTo>
                  <a:pt x="0" y="203207"/>
                </a:lnTo>
                <a:cubicBezTo>
                  <a:pt x="0" y="90979"/>
                  <a:pt x="90979" y="0"/>
                  <a:pt x="203207" y="0"/>
                </a:cubicBezTo>
                <a:close/>
              </a:path>
            </a:pathLst>
          </a:custGeom>
          <a:solidFill>
            <a:srgbClr val="F59E0B">
              <a:alpha val="30196"/>
            </a:srgbClr>
          </a:solidFill>
          <a:ln w="12700">
            <a:solidFill>
              <a:srgbClr val="F59E0B">
                <a:alpha val="50196"/>
              </a:srgbClr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2788841" y="7621588"/>
            <a:ext cx="333375" cy="381000"/>
          </a:xfrm>
          <a:custGeom>
            <a:avLst/>
            <a:gdLst/>
            <a:ahLst/>
            <a:cxnLst/>
            <a:rect l="l" t="t" r="r" b="b"/>
            <a:pathLst>
              <a:path w="333375" h="381000">
                <a:moveTo>
                  <a:pt x="0" y="160734"/>
                </a:moveTo>
                <a:cubicBezTo>
                  <a:pt x="0" y="111398"/>
                  <a:pt x="39960" y="71438"/>
                  <a:pt x="89297" y="71438"/>
                </a:cubicBezTo>
                <a:lnTo>
                  <a:pt x="95250" y="71438"/>
                </a:lnTo>
                <a:cubicBezTo>
                  <a:pt x="108421" y="71438"/>
                  <a:pt x="119063" y="82079"/>
                  <a:pt x="119063" y="95250"/>
                </a:cubicBezTo>
                <a:cubicBezTo>
                  <a:pt x="119063" y="108421"/>
                  <a:pt x="108421" y="119063"/>
                  <a:pt x="95250" y="119063"/>
                </a:cubicBezTo>
                <a:lnTo>
                  <a:pt x="89297" y="119063"/>
                </a:lnTo>
                <a:cubicBezTo>
                  <a:pt x="66303" y="119063"/>
                  <a:pt x="47625" y="137740"/>
                  <a:pt x="47625" y="160734"/>
                </a:cubicBezTo>
                <a:lnTo>
                  <a:pt x="47625" y="166688"/>
                </a:lnTo>
                <a:lnTo>
                  <a:pt x="95250" y="166688"/>
                </a:lnTo>
                <a:cubicBezTo>
                  <a:pt x="121518" y="166688"/>
                  <a:pt x="142875" y="188044"/>
                  <a:pt x="142875" y="214313"/>
                </a:cubicBezTo>
                <a:lnTo>
                  <a:pt x="142875" y="261938"/>
                </a:lnTo>
                <a:cubicBezTo>
                  <a:pt x="142875" y="288206"/>
                  <a:pt x="121518" y="309563"/>
                  <a:pt x="95250" y="309563"/>
                </a:cubicBezTo>
                <a:lnTo>
                  <a:pt x="47625" y="309563"/>
                </a:lnTo>
                <a:cubicBezTo>
                  <a:pt x="21357" y="309563"/>
                  <a:pt x="0" y="288206"/>
                  <a:pt x="0" y="261938"/>
                </a:cubicBezTo>
                <a:lnTo>
                  <a:pt x="0" y="160734"/>
                </a:lnTo>
                <a:close/>
                <a:moveTo>
                  <a:pt x="190500" y="160734"/>
                </a:moveTo>
                <a:cubicBezTo>
                  <a:pt x="190500" y="111398"/>
                  <a:pt x="230460" y="71438"/>
                  <a:pt x="279797" y="71438"/>
                </a:cubicBezTo>
                <a:lnTo>
                  <a:pt x="285750" y="71438"/>
                </a:lnTo>
                <a:cubicBezTo>
                  <a:pt x="298921" y="71438"/>
                  <a:pt x="309563" y="82079"/>
                  <a:pt x="309563" y="95250"/>
                </a:cubicBezTo>
                <a:cubicBezTo>
                  <a:pt x="309563" y="108421"/>
                  <a:pt x="298921" y="119063"/>
                  <a:pt x="285750" y="119063"/>
                </a:cubicBezTo>
                <a:lnTo>
                  <a:pt x="279797" y="119063"/>
                </a:lnTo>
                <a:cubicBezTo>
                  <a:pt x="256803" y="119063"/>
                  <a:pt x="238125" y="137740"/>
                  <a:pt x="238125" y="160734"/>
                </a:cubicBezTo>
                <a:lnTo>
                  <a:pt x="238125" y="166688"/>
                </a:lnTo>
                <a:lnTo>
                  <a:pt x="285750" y="166688"/>
                </a:lnTo>
                <a:cubicBezTo>
                  <a:pt x="312018" y="166688"/>
                  <a:pt x="333375" y="188044"/>
                  <a:pt x="333375" y="214313"/>
                </a:cubicBezTo>
                <a:lnTo>
                  <a:pt x="333375" y="261938"/>
                </a:lnTo>
                <a:cubicBezTo>
                  <a:pt x="333375" y="288206"/>
                  <a:pt x="312018" y="309563"/>
                  <a:pt x="285750" y="309563"/>
                </a:cubicBezTo>
                <a:lnTo>
                  <a:pt x="238125" y="309563"/>
                </a:lnTo>
                <a:cubicBezTo>
                  <a:pt x="211857" y="309563"/>
                  <a:pt x="190500" y="288206"/>
                  <a:pt x="190500" y="261938"/>
                </a:cubicBezTo>
                <a:lnTo>
                  <a:pt x="190500" y="160734"/>
                </a:lnTo>
                <a:close/>
              </a:path>
            </a:pathLst>
          </a:custGeom>
          <a:solidFill>
            <a:srgbClr val="F59E0B"/>
          </a:solidFill>
          <a:ln/>
        </p:spPr>
      </p:sp>
      <p:sp>
        <p:nvSpPr>
          <p:cNvPr id="25" name="Text 23"/>
          <p:cNvSpPr/>
          <p:nvPr/>
        </p:nvSpPr>
        <p:spPr>
          <a:xfrm>
            <a:off x="2635250" y="7507288"/>
            <a:ext cx="11620500" cy="622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sr-Cyrl-RS" sz="3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„</a:t>
            </a:r>
            <a:r>
              <a:rPr lang="en-US" sz="30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Тежи</a:t>
            </a:r>
            <a:r>
              <a:rPr lang="en-US" sz="3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звездама; ако промашиш, још увек </a:t>
            </a:r>
            <a:r>
              <a:rPr lang="en-US" sz="30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си</a:t>
            </a:r>
            <a:r>
              <a:rPr lang="en-US" sz="3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</a:t>
            </a:r>
            <a:r>
              <a:rPr lang="en-US" sz="3000" b="1" dirty="0" err="1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високо</a:t>
            </a:r>
            <a:r>
              <a:rPr lang="sr-Cyrl-RS" sz="3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.“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2032000" y="8329613"/>
            <a:ext cx="121920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>
                <a:solidFill>
                  <a:srgbClr val="FFFFFF">
                    <a:alpha val="9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Верујте у промену коју стварате. </a:t>
            </a:r>
            <a:r>
              <a:rPr lang="en-US" sz="2000" b="1" dirty="0">
                <a:solidFill>
                  <a:srgbClr val="FFFFFF">
                    <a:alpha val="9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Хвала вам</a:t>
            </a:r>
            <a:r>
              <a:rPr lang="en-US" sz="2000" dirty="0">
                <a:solidFill>
                  <a:srgbClr val="FFFFFF">
                    <a:alpha val="90000"/>
                  </a:srgbClr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што бирате овај позив сваког дана!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Custom Theme">
  <a:themeElements>
    <a:clrScheme name="Custom">
      <a:dk1>
        <a:srgbClr val="000000"/>
      </a:dk1>
      <a:lt1>
        <a:srgbClr val="FFFFFF"/>
      </a:lt1>
      <a:dk2>
        <a:srgbClr val="333333"/>
      </a:dk2>
      <a:lt2>
        <a:srgbClr val="EEEEEE"/>
      </a:lt2>
      <a:accent1>
        <a:srgbClr val="8DAAC2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1608</Words>
  <Application>Microsoft Office PowerPoint</Application>
  <PresentationFormat>Custom</PresentationFormat>
  <Paragraphs>374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Noto Sans SC</vt:lpstr>
      <vt:lpstr>MiSans</vt:lpstr>
      <vt:lpstr>Arial</vt:lpstr>
      <vt:lpstr>Calibri</vt:lpstr>
      <vt:lpstr>Custom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Moonshot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Трансформација ка функционалном знању</dc:title>
  <dc:subject>Трансформација ка функционалном знању</dc:subject>
  <dc:creator>ЗУОВ</dc:creator>
  <cp:lastModifiedBy>AleksaE</cp:lastModifiedBy>
  <cp:revision>13</cp:revision>
  <dcterms:created xsi:type="dcterms:W3CDTF">2026-01-04T16:41:38Z</dcterms:created>
  <dcterms:modified xsi:type="dcterms:W3CDTF">2026-04-09T13:18:40Z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{"Label":"Трансформација ка функционалном знању","ContentProducer":"001191110108MACG2KBH8F10000","ProduceID":"19b89d9f-8aa2-880f-8000-0000de5b9278","ReservedCode1":"","ContentPropagator":"001191110108MACG2KBH8F20000","PropagateID":"19b89d9f-8aa2-880f-8000</vt:lpwstr>
  </property>
</Properties>
</file>