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239" r:id="rId1"/>
    <p:sldMasterId id="2147484263" r:id="rId2"/>
    <p:sldMasterId id="2147484275" r:id="rId3"/>
  </p:sldMasterIdLst>
  <p:notesMasterIdLst>
    <p:notesMasterId r:id="rId19"/>
  </p:notesMasterIdLst>
  <p:handoutMasterIdLst>
    <p:handoutMasterId r:id="rId20"/>
  </p:handoutMasterIdLst>
  <p:sldIdLst>
    <p:sldId id="576" r:id="rId4"/>
    <p:sldId id="586" r:id="rId5"/>
    <p:sldId id="598" r:id="rId6"/>
    <p:sldId id="597" r:id="rId7"/>
    <p:sldId id="564" r:id="rId8"/>
    <p:sldId id="306" r:id="rId9"/>
    <p:sldId id="562" r:id="rId10"/>
    <p:sldId id="590" r:id="rId11"/>
    <p:sldId id="599" r:id="rId12"/>
    <p:sldId id="600" r:id="rId13"/>
    <p:sldId id="596" r:id="rId14"/>
    <p:sldId id="592" r:id="rId15"/>
    <p:sldId id="593" r:id="rId16"/>
    <p:sldId id="300" r:id="rId17"/>
    <p:sldId id="561" r:id="rId18"/>
  </p:sldIdLst>
  <p:sldSz cx="9144000" cy="6858000" type="screen4x3"/>
  <p:notesSz cx="7010400" cy="9296400"/>
  <p:defaultTextStyle>
    <a:defPPr>
      <a:defRPr lang="en-US"/>
    </a:defPPr>
    <a:lvl1pPr algn="l" rtl="0" eaLnBrk="0" fontAlgn="base" hangingPunct="0">
      <a:spcBef>
        <a:spcPct val="0"/>
      </a:spcBef>
      <a:spcAft>
        <a:spcPct val="0"/>
      </a:spcAft>
      <a:defRPr kern="1200">
        <a:solidFill>
          <a:schemeClr val="tx1"/>
        </a:solidFill>
        <a:latin typeface="Lucida Sans Unicode" pitchFamily="34" charset="0"/>
        <a:ea typeface="+mn-ea"/>
        <a:cs typeface="Arial" charset="0"/>
      </a:defRPr>
    </a:lvl1pPr>
    <a:lvl2pPr marL="457200" algn="l" rtl="0" eaLnBrk="0" fontAlgn="base" hangingPunct="0">
      <a:spcBef>
        <a:spcPct val="0"/>
      </a:spcBef>
      <a:spcAft>
        <a:spcPct val="0"/>
      </a:spcAft>
      <a:defRPr kern="1200">
        <a:solidFill>
          <a:schemeClr val="tx1"/>
        </a:solidFill>
        <a:latin typeface="Lucida Sans Unicode" pitchFamily="34" charset="0"/>
        <a:ea typeface="+mn-ea"/>
        <a:cs typeface="Arial" charset="0"/>
      </a:defRPr>
    </a:lvl2pPr>
    <a:lvl3pPr marL="914400" algn="l" rtl="0" eaLnBrk="0" fontAlgn="base" hangingPunct="0">
      <a:spcBef>
        <a:spcPct val="0"/>
      </a:spcBef>
      <a:spcAft>
        <a:spcPct val="0"/>
      </a:spcAft>
      <a:defRPr kern="1200">
        <a:solidFill>
          <a:schemeClr val="tx1"/>
        </a:solidFill>
        <a:latin typeface="Lucida Sans Unicode" pitchFamily="34" charset="0"/>
        <a:ea typeface="+mn-ea"/>
        <a:cs typeface="Arial" charset="0"/>
      </a:defRPr>
    </a:lvl3pPr>
    <a:lvl4pPr marL="1371600" algn="l" rtl="0" eaLnBrk="0" fontAlgn="base" hangingPunct="0">
      <a:spcBef>
        <a:spcPct val="0"/>
      </a:spcBef>
      <a:spcAft>
        <a:spcPct val="0"/>
      </a:spcAft>
      <a:defRPr kern="1200">
        <a:solidFill>
          <a:schemeClr val="tx1"/>
        </a:solidFill>
        <a:latin typeface="Lucida Sans Unicode" pitchFamily="34" charset="0"/>
        <a:ea typeface="+mn-ea"/>
        <a:cs typeface="Arial" charset="0"/>
      </a:defRPr>
    </a:lvl4pPr>
    <a:lvl5pPr marL="1828800" algn="l" rtl="0" eaLnBrk="0" fontAlgn="base" hangingPunct="0">
      <a:spcBef>
        <a:spcPct val="0"/>
      </a:spcBef>
      <a:spcAft>
        <a:spcPct val="0"/>
      </a:spcAft>
      <a:defRPr kern="1200">
        <a:solidFill>
          <a:schemeClr val="tx1"/>
        </a:solidFill>
        <a:latin typeface="Lucida Sans Unicode" pitchFamily="34" charset="0"/>
        <a:ea typeface="+mn-ea"/>
        <a:cs typeface="Arial" charset="0"/>
      </a:defRPr>
    </a:lvl5pPr>
    <a:lvl6pPr marL="2286000" algn="l" defTabSz="914400" rtl="0" eaLnBrk="1" latinLnBrk="0" hangingPunct="1">
      <a:defRPr kern="1200">
        <a:solidFill>
          <a:schemeClr val="tx1"/>
        </a:solidFill>
        <a:latin typeface="Lucida Sans Unicode" pitchFamily="34" charset="0"/>
        <a:ea typeface="+mn-ea"/>
        <a:cs typeface="Arial" charset="0"/>
      </a:defRPr>
    </a:lvl6pPr>
    <a:lvl7pPr marL="2743200" algn="l" defTabSz="914400" rtl="0" eaLnBrk="1" latinLnBrk="0" hangingPunct="1">
      <a:defRPr kern="1200">
        <a:solidFill>
          <a:schemeClr val="tx1"/>
        </a:solidFill>
        <a:latin typeface="Lucida Sans Unicode" pitchFamily="34" charset="0"/>
        <a:ea typeface="+mn-ea"/>
        <a:cs typeface="Arial" charset="0"/>
      </a:defRPr>
    </a:lvl7pPr>
    <a:lvl8pPr marL="3200400" algn="l" defTabSz="914400" rtl="0" eaLnBrk="1" latinLnBrk="0" hangingPunct="1">
      <a:defRPr kern="1200">
        <a:solidFill>
          <a:schemeClr val="tx1"/>
        </a:solidFill>
        <a:latin typeface="Lucida Sans Unicode" pitchFamily="34" charset="0"/>
        <a:ea typeface="+mn-ea"/>
        <a:cs typeface="Arial" charset="0"/>
      </a:defRPr>
    </a:lvl8pPr>
    <a:lvl9pPr marL="3657600" algn="l" defTabSz="914400" rtl="0" eaLnBrk="1" latinLnBrk="0" hangingPunct="1">
      <a:defRPr kern="1200">
        <a:solidFill>
          <a:schemeClr val="tx1"/>
        </a:solidFill>
        <a:latin typeface="Lucida Sans Unicode" pitchFamily="34"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209">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Natasa" initials="N" lastIdx="2" clrIdx="0"/>
  <p:cmAuthor id="1" name="nena" initials="n"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A0A60"/>
    <a:srgbClr val="0000FF"/>
    <a:srgbClr val="2E0D81"/>
    <a:srgbClr val="BF5607"/>
    <a:srgbClr val="AE020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12" autoAdjust="0"/>
    <p:restoredTop sz="98628" autoAdjust="0"/>
  </p:normalViewPr>
  <p:slideViewPr>
    <p:cSldViewPr>
      <p:cViewPr varScale="1">
        <p:scale>
          <a:sx n="101" d="100"/>
          <a:sy n="101" d="100"/>
        </p:scale>
        <p:origin x="1884" y="108"/>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8754"/>
    </p:cViewPr>
  </p:sorterViewPr>
  <p:notesViewPr>
    <p:cSldViewPr>
      <p:cViewPr varScale="1">
        <p:scale>
          <a:sx n="84" d="100"/>
          <a:sy n="84" d="100"/>
        </p:scale>
        <p:origin x="-3180" y="-96"/>
      </p:cViewPr>
      <p:guideLst>
        <p:guide orient="horz" pos="2928"/>
        <p:guide pos="2209"/>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commentAuthors" Target="commentAuthor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649" cy="465138"/>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sz="quarter" idx="1"/>
          </p:nvPr>
        </p:nvSpPr>
        <p:spPr>
          <a:xfrm>
            <a:off x="3970134" y="0"/>
            <a:ext cx="3038648" cy="465138"/>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92FE3E3F-08F9-4138-B626-94EB50D5FC80}" type="datetimeFigureOut">
              <a:rPr lang="en-US"/>
              <a:pPr>
                <a:defRPr/>
              </a:pPr>
              <a:t>2/11/2026</a:t>
            </a:fld>
            <a:endParaRPr lang="en-US"/>
          </a:p>
        </p:txBody>
      </p:sp>
      <p:sp>
        <p:nvSpPr>
          <p:cNvPr id="4" name="Footer Placeholder 3"/>
          <p:cNvSpPr>
            <a:spLocks noGrp="1"/>
          </p:cNvSpPr>
          <p:nvPr>
            <p:ph type="ftr" sz="quarter" idx="2"/>
          </p:nvPr>
        </p:nvSpPr>
        <p:spPr>
          <a:xfrm>
            <a:off x="0" y="8829675"/>
            <a:ext cx="3038649" cy="465138"/>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US"/>
          </a:p>
        </p:txBody>
      </p:sp>
      <p:sp>
        <p:nvSpPr>
          <p:cNvPr id="5" name="Slide Number Placeholder 4"/>
          <p:cNvSpPr>
            <a:spLocks noGrp="1"/>
          </p:cNvSpPr>
          <p:nvPr>
            <p:ph type="sldNum" sz="quarter" idx="3"/>
          </p:nvPr>
        </p:nvSpPr>
        <p:spPr>
          <a:xfrm>
            <a:off x="3970134" y="8829675"/>
            <a:ext cx="3038648" cy="46513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itchFamily="34" charset="0"/>
              </a:defRPr>
            </a:lvl1pPr>
          </a:lstStyle>
          <a:p>
            <a:pPr>
              <a:defRPr/>
            </a:pPr>
            <a:fld id="{8EDF13EA-954B-4121-82F6-A370987AE29D}" type="slidenum">
              <a:rPr lang="en-US" altLang="en-US"/>
              <a:pPr>
                <a:defRPr/>
              </a:pPr>
              <a:t>‹#›</a:t>
            </a:fld>
            <a:endParaRPr lang="en-US" altLang="en-US"/>
          </a:p>
        </p:txBody>
      </p:sp>
    </p:spTree>
    <p:extLst>
      <p:ext uri="{BB962C8B-B14F-4D97-AF65-F5344CB8AC3E}">
        <p14:creationId xmlns:p14="http://schemas.microsoft.com/office/powerpoint/2010/main" val="36746686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649" cy="465138"/>
          </a:xfrm>
          <a:prstGeom prst="rect">
            <a:avLst/>
          </a:prstGeom>
        </p:spPr>
        <p:txBody>
          <a:bodyPr vert="horz" lIns="93177" tIns="46589" rIns="93177" bIns="46589" rtlCol="0"/>
          <a:lstStyle>
            <a:lvl1pPr algn="l" eaLnBrk="1" fontAlgn="auto" hangingPunct="1">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970134" y="0"/>
            <a:ext cx="3038648" cy="465138"/>
          </a:xfrm>
          <a:prstGeom prst="rect">
            <a:avLst/>
          </a:prstGeom>
        </p:spPr>
        <p:txBody>
          <a:bodyPr vert="horz" lIns="93177" tIns="46589" rIns="93177" bIns="46589" rtlCol="0"/>
          <a:lstStyle>
            <a:lvl1pPr algn="r" eaLnBrk="1" fontAlgn="auto" hangingPunct="1">
              <a:spcBef>
                <a:spcPts val="0"/>
              </a:spcBef>
              <a:spcAft>
                <a:spcPts val="0"/>
              </a:spcAft>
              <a:defRPr sz="1200">
                <a:latin typeface="+mn-lt"/>
                <a:cs typeface="+mn-cs"/>
              </a:defRPr>
            </a:lvl1pPr>
          </a:lstStyle>
          <a:p>
            <a:pPr>
              <a:defRPr/>
            </a:pPr>
            <a:fld id="{021C4FA8-59B8-4C19-99D8-FA45085D02B7}" type="datetimeFigureOut">
              <a:rPr lang="en-US"/>
              <a:pPr>
                <a:defRPr/>
              </a:pPr>
              <a:t>2/11/2026</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pPr lvl="0"/>
            <a:endParaRPr lang="en-US" noProof="0"/>
          </a:p>
        </p:txBody>
      </p:sp>
      <p:sp>
        <p:nvSpPr>
          <p:cNvPr id="5" name="Notes Placeholder 4"/>
          <p:cNvSpPr>
            <a:spLocks noGrp="1"/>
          </p:cNvSpPr>
          <p:nvPr>
            <p:ph type="body" sz="quarter" idx="3"/>
          </p:nvPr>
        </p:nvSpPr>
        <p:spPr>
          <a:xfrm>
            <a:off x="701848" y="4416426"/>
            <a:ext cx="5608320" cy="4183063"/>
          </a:xfrm>
          <a:prstGeom prst="rect">
            <a:avLst/>
          </a:prstGeom>
        </p:spPr>
        <p:txBody>
          <a:bodyPr vert="horz" lIns="93177" tIns="46589" rIns="93177" bIns="46589"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829675"/>
            <a:ext cx="3038649" cy="465138"/>
          </a:xfrm>
          <a:prstGeom prst="rect">
            <a:avLst/>
          </a:prstGeom>
        </p:spPr>
        <p:txBody>
          <a:bodyPr vert="horz" lIns="93177" tIns="46589" rIns="93177" bIns="46589" rtlCol="0" anchor="b"/>
          <a:lstStyle>
            <a:lvl1pPr algn="l" eaLnBrk="1" fontAlgn="auto" hangingPunct="1">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970134" y="8829675"/>
            <a:ext cx="3038648" cy="465138"/>
          </a:xfrm>
          <a:prstGeom prst="rect">
            <a:avLst/>
          </a:prstGeom>
        </p:spPr>
        <p:txBody>
          <a:bodyPr vert="horz" wrap="square" lIns="93177" tIns="46589" rIns="93177" bIns="46589" numCol="1" anchor="b" anchorCtr="0" compatLnSpc="1">
            <a:prstTxWarp prst="textNoShape">
              <a:avLst/>
            </a:prstTxWarp>
          </a:bodyPr>
          <a:lstStyle>
            <a:lvl1pPr algn="r" eaLnBrk="1" hangingPunct="1">
              <a:defRPr sz="1200">
                <a:latin typeface="Calibri" pitchFamily="34" charset="0"/>
              </a:defRPr>
            </a:lvl1pPr>
          </a:lstStyle>
          <a:p>
            <a:pPr>
              <a:defRPr/>
            </a:pPr>
            <a:fld id="{CB8390C5-F6F5-4145-9B33-88D291C57994}" type="slidenum">
              <a:rPr lang="en-US" altLang="en-US"/>
              <a:pPr>
                <a:defRPr/>
              </a:pPr>
              <a:t>‹#›</a:t>
            </a:fld>
            <a:endParaRPr lang="en-US" altLang="en-US"/>
          </a:p>
        </p:txBody>
      </p:sp>
    </p:spTree>
    <p:extLst>
      <p:ext uri="{BB962C8B-B14F-4D97-AF65-F5344CB8AC3E}">
        <p14:creationId xmlns:p14="http://schemas.microsoft.com/office/powerpoint/2010/main" val="55014874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55B08EF-B985-472D-BA92-2AE22BB73570}"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19874965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55B08EF-B985-472D-BA92-2AE22BB73570}" type="slidenum">
              <a:rPr lang="en-US" smtClean="0">
                <a:solidFill>
                  <a:prstClr val="black"/>
                </a:solidFill>
              </a:rPr>
              <a:pPr/>
              <a:t>7</a:t>
            </a:fld>
            <a:endParaRPr lang="en-US">
              <a:solidFill>
                <a:prstClr val="black"/>
              </a:solidFill>
            </a:endParaRPr>
          </a:p>
        </p:txBody>
      </p:sp>
    </p:spTree>
    <p:extLst>
      <p:ext uri="{BB962C8B-B14F-4D97-AF65-F5344CB8AC3E}">
        <p14:creationId xmlns:p14="http://schemas.microsoft.com/office/powerpoint/2010/main" val="25067086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sr-Latn-RS" dirty="0"/>
          </a:p>
        </p:txBody>
      </p:sp>
      <p:sp>
        <p:nvSpPr>
          <p:cNvPr id="4" name="Slide Number Placeholder 3"/>
          <p:cNvSpPr>
            <a:spLocks noGrp="1"/>
          </p:cNvSpPr>
          <p:nvPr>
            <p:ph type="sldNum" sz="quarter" idx="10"/>
          </p:nvPr>
        </p:nvSpPr>
        <p:spPr/>
        <p:txBody>
          <a:bodyPr/>
          <a:lstStyle/>
          <a:p>
            <a:pPr>
              <a:defRPr/>
            </a:pPr>
            <a:fld id="{CB8390C5-F6F5-4145-9B33-88D291C57994}" type="slidenum">
              <a:rPr lang="en-US" altLang="en-US" smtClean="0">
                <a:solidFill>
                  <a:prstClr val="black"/>
                </a:solidFill>
              </a:rPr>
              <a:pPr>
                <a:defRPr/>
              </a:pPr>
              <a:t>8</a:t>
            </a:fld>
            <a:endParaRPr lang="en-US" altLang="en-US">
              <a:solidFill>
                <a:prstClr val="black"/>
              </a:solidFill>
            </a:endParaRPr>
          </a:p>
        </p:txBody>
      </p:sp>
    </p:spTree>
    <p:extLst>
      <p:ext uri="{BB962C8B-B14F-4D97-AF65-F5344CB8AC3E}">
        <p14:creationId xmlns:p14="http://schemas.microsoft.com/office/powerpoint/2010/main" val="29791903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3AEAFB-DC75-B526-6566-D461C305E1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6CBB25-99B5-C585-BE06-153B91897F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3F123C-9E38-F7DA-2C5B-43F3DD64A61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CF238E4-E94D-485A-9620-EFFB76499E7E}"/>
              </a:ext>
            </a:extLst>
          </p:cNvPr>
          <p:cNvSpPr>
            <a:spLocks noGrp="1"/>
          </p:cNvSpPr>
          <p:nvPr>
            <p:ph type="sldNum" sz="quarter" idx="10"/>
          </p:nvPr>
        </p:nvSpPr>
        <p:spPr/>
        <p:txBody>
          <a:bodyPr/>
          <a:lstStyle/>
          <a:p>
            <a:fld id="{555B08EF-B985-472D-BA92-2AE22BB73570}" type="slidenum">
              <a:rPr lang="en-US" smtClean="0">
                <a:solidFill>
                  <a:prstClr val="black"/>
                </a:solidFill>
              </a:rPr>
              <a:pPr/>
              <a:t>9</a:t>
            </a:fld>
            <a:endParaRPr lang="en-US">
              <a:solidFill>
                <a:prstClr val="black"/>
              </a:solidFill>
            </a:endParaRPr>
          </a:p>
        </p:txBody>
      </p:sp>
    </p:spTree>
    <p:extLst>
      <p:ext uri="{BB962C8B-B14F-4D97-AF65-F5344CB8AC3E}">
        <p14:creationId xmlns:p14="http://schemas.microsoft.com/office/powerpoint/2010/main" val="33078377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sr-Latn-RS" dirty="0"/>
          </a:p>
        </p:txBody>
      </p:sp>
      <p:sp>
        <p:nvSpPr>
          <p:cNvPr id="4" name="Slide Number Placeholder 3"/>
          <p:cNvSpPr>
            <a:spLocks noGrp="1"/>
          </p:cNvSpPr>
          <p:nvPr>
            <p:ph type="sldNum" sz="quarter" idx="10"/>
          </p:nvPr>
        </p:nvSpPr>
        <p:spPr/>
        <p:txBody>
          <a:bodyPr/>
          <a:lstStyle/>
          <a:p>
            <a:pPr>
              <a:defRPr/>
            </a:pPr>
            <a:fld id="{CB8390C5-F6F5-4145-9B33-88D291C57994}" type="slidenum">
              <a:rPr lang="en-US" altLang="en-US" smtClean="0">
                <a:solidFill>
                  <a:prstClr val="black"/>
                </a:solidFill>
              </a:rPr>
              <a:pPr>
                <a:defRPr/>
              </a:pPr>
              <a:t>11</a:t>
            </a:fld>
            <a:endParaRPr lang="en-US" altLang="en-US">
              <a:solidFill>
                <a:prstClr val="black"/>
              </a:solidFill>
            </a:endParaRPr>
          </a:p>
        </p:txBody>
      </p:sp>
    </p:spTree>
    <p:extLst>
      <p:ext uri="{BB962C8B-B14F-4D97-AF65-F5344CB8AC3E}">
        <p14:creationId xmlns:p14="http://schemas.microsoft.com/office/powerpoint/2010/main" val="19440925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sr-Cyrl-RS" sz="1200" dirty="0">
              <a:solidFill>
                <a:prstClr val="black"/>
              </a:solidFill>
              <a:latin typeface="Times New Roman" pitchFamily="18" charset="0"/>
              <a:cs typeface="Times New Roman" pitchFamily="18" charset="0"/>
            </a:endParaRPr>
          </a:p>
          <a:p>
            <a:endParaRPr lang="sr-Latn-RS" dirty="0"/>
          </a:p>
        </p:txBody>
      </p:sp>
      <p:sp>
        <p:nvSpPr>
          <p:cNvPr id="4" name="Slide Number Placeholder 3"/>
          <p:cNvSpPr>
            <a:spLocks noGrp="1"/>
          </p:cNvSpPr>
          <p:nvPr>
            <p:ph type="sldNum" sz="quarter" idx="10"/>
          </p:nvPr>
        </p:nvSpPr>
        <p:spPr/>
        <p:txBody>
          <a:bodyPr/>
          <a:lstStyle/>
          <a:p>
            <a:pPr>
              <a:defRPr/>
            </a:pPr>
            <a:fld id="{CB8390C5-F6F5-4145-9B33-88D291C57994}" type="slidenum">
              <a:rPr lang="en-US" altLang="en-US" smtClean="0">
                <a:solidFill>
                  <a:prstClr val="black"/>
                </a:solidFill>
              </a:rPr>
              <a:pPr>
                <a:defRPr/>
              </a:pPr>
              <a:t>13</a:t>
            </a:fld>
            <a:endParaRPr lang="en-US" altLang="en-US">
              <a:solidFill>
                <a:prstClr val="black"/>
              </a:solidFill>
            </a:endParaRPr>
          </a:p>
        </p:txBody>
      </p:sp>
    </p:spTree>
    <p:extLst>
      <p:ext uri="{BB962C8B-B14F-4D97-AF65-F5344CB8AC3E}">
        <p14:creationId xmlns:p14="http://schemas.microsoft.com/office/powerpoint/2010/main" val="30564745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marR="0" lvl="0" indent="-228600" algn="l" defTabSz="914400" rtl="0" eaLnBrk="0" fontAlgn="base" latinLnBrk="0" hangingPunct="0">
              <a:lnSpc>
                <a:spcPct val="115000"/>
              </a:lnSpc>
              <a:spcBef>
                <a:spcPts val="0"/>
              </a:spcBef>
              <a:spcAft>
                <a:spcPct val="0"/>
              </a:spcAft>
              <a:buClr>
                <a:srgbClr val="6076B4"/>
              </a:buClr>
              <a:buSzTx/>
              <a:buFontTx/>
              <a:buNone/>
              <a:tabLst/>
              <a:defRPr/>
            </a:pPr>
            <a:r>
              <a:rPr kumimoji="0" lang="sr-Cyrl-RS" sz="1200" b="0" i="0" u="none" strike="noStrike" kern="1200" cap="none" spc="0" normalizeH="0" baseline="0" noProof="0" dirty="0">
                <a:ln>
                  <a:noFill/>
                </a:ln>
                <a:solidFill>
                  <a:prstClr val="black"/>
                </a:solidFill>
                <a:effectLst/>
                <a:uLnTx/>
                <a:uFillTx/>
                <a:latin typeface="Times New Roman" pitchFamily="18" charset="0"/>
                <a:ea typeface="Calibri"/>
                <a:cs typeface="Times New Roman" pitchFamily="18" charset="0"/>
              </a:rPr>
              <a:t>- лакше је мерити исходе на нижим нивоима, па њихова примена може да доведе до редукције садржаја; такви исходи  не захтевају од ученика дубље размишљање, него остају изоловано деловање, најчешће нема повезивања познатог и непознатог.</a:t>
            </a:r>
            <a:endParaRPr kumimoji="0" lang="en-US" sz="1200" b="0" i="0" u="none" strike="noStrike" kern="1200" cap="none" spc="0" normalizeH="0" baseline="0" noProof="0" dirty="0">
              <a:ln>
                <a:noFill/>
              </a:ln>
              <a:solidFill>
                <a:prstClr val="black"/>
              </a:solidFill>
              <a:effectLst/>
              <a:uLnTx/>
              <a:uFillTx/>
              <a:latin typeface="Times New Roman" pitchFamily="18" charset="0"/>
              <a:ea typeface="Calibri"/>
              <a:cs typeface="Times New Roman" pitchFamily="18" charset="0"/>
            </a:endParaRPr>
          </a:p>
          <a:p>
            <a:pPr marL="228600" marR="0" lvl="0" indent="0" algn="l" defTabSz="914400" rtl="0" eaLnBrk="0" fontAlgn="base" latinLnBrk="0" hangingPunct="0">
              <a:lnSpc>
                <a:spcPct val="115000"/>
              </a:lnSpc>
              <a:spcBef>
                <a:spcPts val="0"/>
              </a:spcBef>
              <a:spcAft>
                <a:spcPct val="0"/>
              </a:spcAft>
              <a:buClr>
                <a:srgbClr val="6076B4"/>
              </a:buClr>
              <a:buSzTx/>
              <a:buFontTx/>
              <a:buNone/>
              <a:tabLst/>
              <a:defRPr/>
            </a:pPr>
            <a:endParaRPr kumimoji="0" lang="sr-Cyrl-RS" sz="1200" b="0" i="0" u="none" strike="noStrike" kern="1200" cap="none" spc="0" normalizeH="0" baseline="0" noProof="0" dirty="0">
              <a:ln>
                <a:noFill/>
              </a:ln>
              <a:solidFill>
                <a:prstClr val="black"/>
              </a:solidFill>
              <a:effectLst/>
              <a:uLnTx/>
              <a:uFillTx/>
              <a:latin typeface="Times New Roman" pitchFamily="18" charset="0"/>
              <a:ea typeface="Calibri"/>
              <a:cs typeface="Times New Roman" pitchFamily="18" charset="0"/>
            </a:endParaRPr>
          </a:p>
          <a:p>
            <a:pPr marL="457200" marR="0" lvl="0" indent="-228600" algn="l" defTabSz="914400" rtl="0" eaLnBrk="0" fontAlgn="base" latinLnBrk="0" hangingPunct="0">
              <a:lnSpc>
                <a:spcPct val="115000"/>
              </a:lnSpc>
              <a:spcBef>
                <a:spcPts val="0"/>
              </a:spcBef>
              <a:spcAft>
                <a:spcPct val="0"/>
              </a:spcAft>
              <a:buClr>
                <a:srgbClr val="6076B4"/>
              </a:buClr>
              <a:buSzTx/>
              <a:buFontTx/>
              <a:buNone/>
              <a:tabLst/>
              <a:defRPr/>
            </a:pPr>
            <a:r>
              <a:rPr kumimoji="0" lang="sr-Cyrl-RS" sz="1200" b="0" i="0" u="none" strike="noStrike" kern="1200" cap="none" spc="0" normalizeH="0" baseline="0" noProof="0" dirty="0">
                <a:ln>
                  <a:noFill/>
                </a:ln>
                <a:solidFill>
                  <a:prstClr val="black"/>
                </a:solidFill>
                <a:effectLst/>
                <a:uLnTx/>
                <a:uFillTx/>
                <a:latin typeface="Times New Roman" pitchFamily="18" charset="0"/>
                <a:ea typeface="Calibri"/>
                <a:cs typeface="Times New Roman" pitchFamily="18" charset="0"/>
              </a:rPr>
              <a:t>- високи когнитивни исходи захтевају истанчан ниво упоређивања, анализе, синтезе, креирања и критичког аргументовања.</a:t>
            </a:r>
          </a:p>
          <a:p>
            <a:pPr marL="228600" marR="0" lvl="0" indent="0" algn="l" defTabSz="914400" rtl="0" eaLnBrk="0" fontAlgn="base" latinLnBrk="0" hangingPunct="0">
              <a:lnSpc>
                <a:spcPct val="115000"/>
              </a:lnSpc>
              <a:spcBef>
                <a:spcPts val="0"/>
              </a:spcBef>
              <a:spcAft>
                <a:spcPct val="0"/>
              </a:spcAft>
              <a:buClr>
                <a:srgbClr val="6076B4"/>
              </a:buClr>
              <a:buSzTx/>
              <a:buFontTx/>
              <a:buNone/>
              <a:tabLst/>
              <a:defRPr/>
            </a:pPr>
            <a:endParaRPr kumimoji="0" lang="sr-Cyrl-RS" sz="1200" b="0" i="0" u="none" strike="noStrike" kern="1200" cap="none" spc="0" normalizeH="0" baseline="0" noProof="0" dirty="0">
              <a:ln>
                <a:noFill/>
              </a:ln>
              <a:solidFill>
                <a:prstClr val="black"/>
              </a:solidFill>
              <a:effectLst/>
              <a:uLnTx/>
              <a:uFillTx/>
              <a:latin typeface="Times New Roman" pitchFamily="18" charset="0"/>
              <a:ea typeface="Calibri"/>
              <a:cs typeface="Times New Roman" pitchFamily="18" charset="0"/>
            </a:endParaRPr>
          </a:p>
          <a:p>
            <a:pPr marL="457200" marR="0" lvl="0" indent="-228600" algn="l" defTabSz="914400" rtl="0" eaLnBrk="0" fontAlgn="base" latinLnBrk="0" hangingPunct="0">
              <a:lnSpc>
                <a:spcPct val="115000"/>
              </a:lnSpc>
              <a:spcBef>
                <a:spcPts val="0"/>
              </a:spcBef>
              <a:spcAft>
                <a:spcPct val="0"/>
              </a:spcAft>
              <a:buClr>
                <a:srgbClr val="6076B4"/>
              </a:buClr>
              <a:buSzTx/>
              <a:buFontTx/>
              <a:buNone/>
              <a:tabLst/>
              <a:defRPr/>
            </a:pPr>
            <a:r>
              <a:rPr kumimoji="0" lang="sr-Cyrl-RS" sz="1200" b="0" i="0" u="none" strike="noStrike" kern="1200" cap="none" spc="0" normalizeH="0" baseline="0" noProof="0" dirty="0">
                <a:ln>
                  <a:noFill/>
                </a:ln>
                <a:solidFill>
                  <a:prstClr val="black"/>
                </a:solidFill>
                <a:effectLst/>
                <a:uLnTx/>
                <a:uFillTx/>
                <a:latin typeface="Times New Roman" pitchFamily="18" charset="0"/>
                <a:ea typeface="Calibri"/>
                <a:cs typeface="Times New Roman" pitchFamily="18" charset="0"/>
              </a:rPr>
              <a:t>- ако су исходи преуско дефинисани, могу да ограниче учење, односно постоји ризик од занемаривања појединих аспеката учења као што су вредности (афективне компоненте), контекст учења, вештине.</a:t>
            </a:r>
          </a:p>
          <a:p>
            <a:pPr marL="228600" marR="0" lvl="0" indent="0" algn="l" defTabSz="914400" rtl="0" eaLnBrk="0" fontAlgn="base" latinLnBrk="0" hangingPunct="0">
              <a:lnSpc>
                <a:spcPct val="115000"/>
              </a:lnSpc>
              <a:spcBef>
                <a:spcPts val="0"/>
              </a:spcBef>
              <a:spcAft>
                <a:spcPct val="0"/>
              </a:spcAft>
              <a:buClr>
                <a:srgbClr val="6076B4"/>
              </a:buClr>
              <a:buSzTx/>
              <a:buFontTx/>
              <a:buNone/>
              <a:tabLst/>
              <a:defRPr/>
            </a:pPr>
            <a:endParaRPr kumimoji="0" lang="sr-Cyrl-RS" sz="1200" b="0" i="0" u="none" strike="noStrike" kern="1200" cap="none" spc="0" normalizeH="0" baseline="0" noProof="0" dirty="0">
              <a:ln>
                <a:noFill/>
              </a:ln>
              <a:solidFill>
                <a:prstClr val="black"/>
              </a:solidFill>
              <a:effectLst/>
              <a:uLnTx/>
              <a:uFillTx/>
              <a:latin typeface="Times New Roman" pitchFamily="18" charset="0"/>
              <a:ea typeface="Calibri"/>
              <a:cs typeface="Times New Roman" pitchFamily="18" charset="0"/>
            </a:endParaRPr>
          </a:p>
          <a:p>
            <a:pPr marL="228600" marR="0" lvl="0" indent="0" algn="l" defTabSz="914400" rtl="0" eaLnBrk="0" fontAlgn="base" latinLnBrk="0" hangingPunct="0">
              <a:lnSpc>
                <a:spcPct val="115000"/>
              </a:lnSpc>
              <a:spcBef>
                <a:spcPts val="0"/>
              </a:spcBef>
              <a:spcAft>
                <a:spcPct val="0"/>
              </a:spcAft>
              <a:buClr>
                <a:srgbClr val="6076B4"/>
              </a:buClr>
              <a:buSzTx/>
              <a:buFontTx/>
              <a:buNone/>
              <a:tabLst/>
              <a:defRPr/>
            </a:pPr>
            <a:r>
              <a:rPr kumimoji="0" lang="sr-Cyrl-RS" sz="1200" b="0" i="0" u="none" strike="noStrike" kern="1200" cap="none" spc="0" normalizeH="0" baseline="0" noProof="0" dirty="0">
                <a:ln>
                  <a:noFill/>
                </a:ln>
                <a:solidFill>
                  <a:prstClr val="black"/>
                </a:solidFill>
                <a:effectLst/>
                <a:uLnTx/>
                <a:uFillTx/>
                <a:latin typeface="Times New Roman" pitchFamily="18" charset="0"/>
                <a:ea typeface="Calibri"/>
                <a:cs typeface="Times New Roman" pitchFamily="18" charset="0"/>
              </a:rPr>
              <a:t>Исходи нових програма дефинисани су, углавном, на нивоу примене, као минимуму, при чему се  водило рачуна да се у њима виде и индикатори међупредметних компетенција.</a:t>
            </a:r>
          </a:p>
          <a:p>
            <a:pPr marL="109728" marR="0" lvl="0" indent="0" algn="l" defTabSz="914400" rtl="0" eaLnBrk="0" fontAlgn="base" latinLnBrk="0" hangingPunct="0">
              <a:lnSpc>
                <a:spcPct val="115000"/>
              </a:lnSpc>
              <a:spcBef>
                <a:spcPct val="30000"/>
              </a:spcBef>
              <a:spcAft>
                <a:spcPct val="0"/>
              </a:spcAft>
              <a:buClrTx/>
              <a:buSzTx/>
              <a:buFontTx/>
              <a:buNone/>
              <a:tabLst/>
              <a:defRPr/>
            </a:pPr>
            <a:r>
              <a:rPr kumimoji="0" lang="sr-Cyrl-RS" sz="12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Остварени исходи из сва три домена Блумове таксономије током образовног процеса, ма колико он дуго трајао (час, разред, циклус...) воде развоју предметних и међупредметних компетенција.</a:t>
            </a:r>
          </a:p>
          <a:p>
            <a:endParaRPr lang="en-US" dirty="0"/>
          </a:p>
        </p:txBody>
      </p:sp>
      <p:sp>
        <p:nvSpPr>
          <p:cNvPr id="4" name="Slide Number Placeholder 3"/>
          <p:cNvSpPr>
            <a:spLocks noGrp="1"/>
          </p:cNvSpPr>
          <p:nvPr>
            <p:ph type="sldNum" sz="quarter" idx="10"/>
          </p:nvPr>
        </p:nvSpPr>
        <p:spPr/>
        <p:txBody>
          <a:bodyPr/>
          <a:lstStyle/>
          <a:p>
            <a:pPr>
              <a:defRPr/>
            </a:pPr>
            <a:fld id="{CB8390C5-F6F5-4145-9B33-88D291C57994}" type="slidenum">
              <a:rPr lang="en-US" altLang="en-US" smtClean="0"/>
              <a:pPr>
                <a:defRPr/>
              </a:pPr>
              <a:t>15</a:t>
            </a:fld>
            <a:endParaRPr lang="en-US" altLang="en-US"/>
          </a:p>
        </p:txBody>
      </p:sp>
    </p:spTree>
    <p:extLst>
      <p:ext uri="{BB962C8B-B14F-4D97-AF65-F5344CB8AC3E}">
        <p14:creationId xmlns:p14="http://schemas.microsoft.com/office/powerpoint/2010/main" val="39107419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CFBCD701-9AA9-468B-BC67-7E87D9B1FD4A}" type="datetimeFigureOut">
              <a:rPr lang="en-US">
                <a:solidFill>
                  <a:prstClr val="black">
                    <a:tint val="75000"/>
                  </a:prstClr>
                </a:solidFill>
              </a:rPr>
              <a:pPr>
                <a:defRPr/>
              </a:pPr>
              <a:t>2/11/2026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5499FF4E-E0B9-4800-B2B7-5F981B605A0E}"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4087061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600F537C-1A7C-4037-AD3D-7F822D52B0D6}" type="datetimeFigureOut">
              <a:rPr lang="en-US">
                <a:solidFill>
                  <a:prstClr val="black">
                    <a:tint val="75000"/>
                  </a:prstClr>
                </a:solidFill>
              </a:rPr>
              <a:pPr>
                <a:defRPr/>
              </a:pPr>
              <a:t>2/11/2026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FA5D94A-56DB-4C45-81CF-C7DEBAA193CD}"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730300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9" y="1709741"/>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9" y="4589467"/>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3DE0D0B4-50B5-426D-ABFA-A393838F0360}" type="datetimeFigureOut">
              <a:rPr lang="en-US">
                <a:solidFill>
                  <a:prstClr val="black">
                    <a:tint val="75000"/>
                  </a:prstClr>
                </a:solidFill>
              </a:rPr>
              <a:pPr>
                <a:defRPr/>
              </a:pPr>
              <a:t>2/11/2026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DA57445-3A81-4A0A-ABAF-4A7CF1DD60E5}"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7862235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1"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1"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9BC3DFFB-10EF-4D33-9496-BB627B890B26}" type="datetimeFigureOut">
              <a:rPr lang="en-US">
                <a:solidFill>
                  <a:prstClr val="black">
                    <a:tint val="75000"/>
                  </a:prstClr>
                </a:solidFill>
              </a:rPr>
              <a:pPr>
                <a:defRPr/>
              </a:pPr>
              <a:t>2/11/2026</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48177DD-05B9-4BF5-A473-7FB76E858076}"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315525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2" y="365128"/>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6"/>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2"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2" y="2505076"/>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6A7ABDD0-4FC0-4ABF-8910-1313CF575939}" type="datetimeFigureOut">
              <a:rPr lang="en-US">
                <a:solidFill>
                  <a:prstClr val="black">
                    <a:tint val="75000"/>
                  </a:prstClr>
                </a:solidFill>
              </a:rPr>
              <a:pPr>
                <a:defRPr/>
              </a:pPr>
              <a:t>2/11/2026</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6BAFF17-8217-4B7E-9BBC-96350A1B4327}"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6519243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392B6D50-7C7C-4C23-82E2-987193CC5C79}" type="datetimeFigureOut">
              <a:rPr lang="en-US">
                <a:solidFill>
                  <a:prstClr val="black">
                    <a:tint val="75000"/>
                  </a:prstClr>
                </a:solidFill>
              </a:rPr>
              <a:pPr>
                <a:defRPr/>
              </a:pPr>
              <a:t>2/11/2026</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68C9AFE4-5650-4056-A7DE-2A225833A858}"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4569857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710FB838-89E7-4390-80D6-01E01DCCFDE1}" type="datetimeFigureOut">
              <a:rPr lang="en-US">
                <a:solidFill>
                  <a:prstClr val="black">
                    <a:tint val="75000"/>
                  </a:prstClr>
                </a:solidFill>
              </a:rPr>
              <a:pPr>
                <a:defRPr/>
              </a:pPr>
              <a:t>2/11/2026</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F2AD4136-2751-4B2E-8BDC-0EC5FFADC3CF}"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8564662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3" y="457200"/>
            <a:ext cx="294917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2" y="987428"/>
            <a:ext cx="4629151"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3" y="2057400"/>
            <a:ext cx="294917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E648321E-9A3C-45E2-A194-32FC41E8C751}" type="datetimeFigureOut">
              <a:rPr lang="en-US">
                <a:solidFill>
                  <a:prstClr val="black">
                    <a:tint val="75000"/>
                  </a:prstClr>
                </a:solidFill>
              </a:rPr>
              <a:pPr>
                <a:defRPr/>
              </a:pPr>
              <a:t>2/11/2026</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3A4FC9C-9FBD-488C-9C67-D0C75158918D}"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701742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3" y="457200"/>
            <a:ext cx="294917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392" y="987428"/>
            <a:ext cx="4629151"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629843" y="2057400"/>
            <a:ext cx="294917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3BF9F6E9-CFB9-41E5-8A31-6CBFFDF7E903}" type="datetimeFigureOut">
              <a:rPr lang="en-US">
                <a:solidFill>
                  <a:prstClr val="black">
                    <a:tint val="75000"/>
                  </a:prstClr>
                </a:solidFill>
              </a:rPr>
              <a:pPr>
                <a:defRPr/>
              </a:pPr>
              <a:t>2/11/2026</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1EB60093-39FC-42AC-98F4-83ADDD5F7CF3}"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41415485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11502891-EF31-42E4-9124-9BA0CB49CF24}" type="datetimeFigureOut">
              <a:rPr lang="en-US">
                <a:solidFill>
                  <a:prstClr val="black">
                    <a:tint val="75000"/>
                  </a:prstClr>
                </a:solidFill>
              </a:rPr>
              <a:pPr>
                <a:defRPr/>
              </a:pPr>
              <a:t>2/11/2026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173A7B1B-7AAF-4BB9-98F5-0234CE9C4E77}"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8780655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4"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49"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F09B5423-9B76-44E5-B528-6C7ABF5BD7CC}" type="datetimeFigureOut">
              <a:rPr lang="en-US">
                <a:solidFill>
                  <a:prstClr val="black">
                    <a:tint val="75000"/>
                  </a:prstClr>
                </a:solidFill>
              </a:rPr>
              <a:pPr>
                <a:defRPr/>
              </a:pPr>
              <a:t>2/11/2026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471E7F7-D406-482E-BB7C-98553E3B453F}"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706489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CFBCD701-9AA9-468B-BC67-7E87D9B1FD4A}" type="datetimeFigureOut">
              <a:rPr lang="en-US">
                <a:solidFill>
                  <a:prstClr val="black">
                    <a:tint val="75000"/>
                  </a:prstClr>
                </a:solidFill>
              </a:rPr>
              <a:pPr>
                <a:defRPr/>
              </a:pPr>
              <a:t>2/11/2026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5499FF4E-E0B9-4800-B2B7-5F981B605A0E}"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4598114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600F537C-1A7C-4037-AD3D-7F822D52B0D6}" type="datetimeFigureOut">
              <a:rPr lang="en-US">
                <a:solidFill>
                  <a:prstClr val="black">
                    <a:tint val="75000"/>
                  </a:prstClr>
                </a:solidFill>
              </a:rPr>
              <a:pPr>
                <a:defRPr/>
              </a:pPr>
              <a:t>2/11/2026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FA5D94A-56DB-4C45-81CF-C7DEBAA193CD}"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0000578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9" y="1709741"/>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9" y="4589467"/>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3DE0D0B4-50B5-426D-ABFA-A393838F0360}" type="datetimeFigureOut">
              <a:rPr lang="en-US">
                <a:solidFill>
                  <a:prstClr val="black">
                    <a:tint val="75000"/>
                  </a:prstClr>
                </a:solidFill>
              </a:rPr>
              <a:pPr>
                <a:defRPr/>
              </a:pPr>
              <a:t>2/11/2026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DA57445-3A81-4A0A-ABAF-4A7CF1DD60E5}"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7867457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1"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1"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9BC3DFFB-10EF-4D33-9496-BB627B890B26}" type="datetimeFigureOut">
              <a:rPr lang="en-US">
                <a:solidFill>
                  <a:prstClr val="black">
                    <a:tint val="75000"/>
                  </a:prstClr>
                </a:solidFill>
              </a:rPr>
              <a:pPr>
                <a:defRPr/>
              </a:pPr>
              <a:t>2/11/2026</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48177DD-05B9-4BF5-A473-7FB76E858076}"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5022908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2" y="365128"/>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6"/>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2"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2" y="2505076"/>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6A7ABDD0-4FC0-4ABF-8910-1313CF575939}" type="datetimeFigureOut">
              <a:rPr lang="en-US">
                <a:solidFill>
                  <a:prstClr val="black">
                    <a:tint val="75000"/>
                  </a:prstClr>
                </a:solidFill>
              </a:rPr>
              <a:pPr>
                <a:defRPr/>
              </a:pPr>
              <a:t>2/11/2026</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6BAFF17-8217-4B7E-9BBC-96350A1B4327}"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972946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392B6D50-7C7C-4C23-82E2-987193CC5C79}" type="datetimeFigureOut">
              <a:rPr lang="en-US">
                <a:solidFill>
                  <a:prstClr val="black">
                    <a:tint val="75000"/>
                  </a:prstClr>
                </a:solidFill>
              </a:rPr>
              <a:pPr>
                <a:defRPr/>
              </a:pPr>
              <a:t>2/11/2026</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68C9AFE4-5650-4056-A7DE-2A225833A858}"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85643074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710FB838-89E7-4390-80D6-01E01DCCFDE1}" type="datetimeFigureOut">
              <a:rPr lang="en-US">
                <a:solidFill>
                  <a:prstClr val="black">
                    <a:tint val="75000"/>
                  </a:prstClr>
                </a:solidFill>
              </a:rPr>
              <a:pPr>
                <a:defRPr/>
              </a:pPr>
              <a:t>2/11/2026</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F2AD4136-2751-4B2E-8BDC-0EC5FFADC3CF}"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05294500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3" y="457200"/>
            <a:ext cx="294917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2" y="987428"/>
            <a:ext cx="4629151"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3" y="2057400"/>
            <a:ext cx="294917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E648321E-9A3C-45E2-A194-32FC41E8C751}" type="datetimeFigureOut">
              <a:rPr lang="en-US">
                <a:solidFill>
                  <a:prstClr val="black">
                    <a:tint val="75000"/>
                  </a:prstClr>
                </a:solidFill>
              </a:rPr>
              <a:pPr>
                <a:defRPr/>
              </a:pPr>
              <a:t>2/11/2026</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3A4FC9C-9FBD-488C-9C67-D0C75158918D}"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42830128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3" y="457200"/>
            <a:ext cx="294917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392" y="987428"/>
            <a:ext cx="4629151"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629843" y="2057400"/>
            <a:ext cx="294917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3BF9F6E9-CFB9-41E5-8A31-6CBFFDF7E903}" type="datetimeFigureOut">
              <a:rPr lang="en-US">
                <a:solidFill>
                  <a:prstClr val="black">
                    <a:tint val="75000"/>
                  </a:prstClr>
                </a:solidFill>
              </a:rPr>
              <a:pPr>
                <a:defRPr/>
              </a:pPr>
              <a:t>2/11/2026</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1EB60093-39FC-42AC-98F4-83ADDD5F7CF3}"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47577856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11502891-EF31-42E4-9124-9BA0CB49CF24}" type="datetimeFigureOut">
              <a:rPr lang="en-US">
                <a:solidFill>
                  <a:prstClr val="black">
                    <a:tint val="75000"/>
                  </a:prstClr>
                </a:solidFill>
              </a:rPr>
              <a:pPr>
                <a:defRPr/>
              </a:pPr>
              <a:t>2/11/2026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173A7B1B-7AAF-4BB9-98F5-0234CE9C4E77}"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4062397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4"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49"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F09B5423-9B76-44E5-B528-6C7ABF5BD7CC}" type="datetimeFigureOut">
              <a:rPr lang="en-US">
                <a:solidFill>
                  <a:prstClr val="black">
                    <a:tint val="75000"/>
                  </a:prstClr>
                </a:solidFill>
              </a:rPr>
              <a:pPr>
                <a:defRPr/>
              </a:pPr>
              <a:t>2/11/2026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471E7F7-D406-482E-BB7C-98553E3B453F}"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16807070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sr-Latn-R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sr-Latn-RS"/>
          </a:p>
        </p:txBody>
      </p:sp>
      <p:sp>
        <p:nvSpPr>
          <p:cNvPr id="4" name="Date Placeholder 3"/>
          <p:cNvSpPr>
            <a:spLocks noGrp="1"/>
          </p:cNvSpPr>
          <p:nvPr>
            <p:ph type="dt" sz="half" idx="10"/>
          </p:nvPr>
        </p:nvSpPr>
        <p:spPr/>
        <p:txBody>
          <a:bodyPr/>
          <a:lstStyle/>
          <a:p>
            <a:fld id="{3E566496-B2FC-4F4A-98A0-E1809E8B5BF8}" type="datetimeFigureOut">
              <a:rPr lang="sr-Latn-RS" smtClean="0">
                <a:solidFill>
                  <a:prstClr val="black">
                    <a:tint val="75000"/>
                  </a:prstClr>
                </a:solidFill>
              </a:rPr>
              <a:pPr/>
              <a:t>11.2.2026.</a:t>
            </a:fld>
            <a:endParaRPr lang="sr-Latn-RS">
              <a:solidFill>
                <a:prstClr val="black">
                  <a:tint val="75000"/>
                </a:prstClr>
              </a:solidFill>
            </a:endParaRPr>
          </a:p>
        </p:txBody>
      </p:sp>
      <p:sp>
        <p:nvSpPr>
          <p:cNvPr id="5" name="Footer Placeholder 4"/>
          <p:cNvSpPr>
            <a:spLocks noGrp="1"/>
          </p:cNvSpPr>
          <p:nvPr>
            <p:ph type="ftr" sz="quarter" idx="11"/>
          </p:nvPr>
        </p:nvSpPr>
        <p:spPr/>
        <p:txBody>
          <a:bodyPr/>
          <a:lstStyle/>
          <a:p>
            <a:endParaRPr lang="sr-Latn-RS">
              <a:solidFill>
                <a:prstClr val="black">
                  <a:tint val="75000"/>
                </a:prstClr>
              </a:solidFill>
            </a:endParaRPr>
          </a:p>
        </p:txBody>
      </p:sp>
      <p:sp>
        <p:nvSpPr>
          <p:cNvPr id="6" name="Slide Number Placeholder 5"/>
          <p:cNvSpPr>
            <a:spLocks noGrp="1"/>
          </p:cNvSpPr>
          <p:nvPr>
            <p:ph type="sldNum" sz="quarter" idx="12"/>
          </p:nvPr>
        </p:nvSpPr>
        <p:spPr/>
        <p:txBody>
          <a:bodyPr/>
          <a:lstStyle/>
          <a:p>
            <a:fld id="{89C95EAA-E173-442B-A7D8-F809F46D221E}" type="slidenum">
              <a:rPr lang="sr-Latn-RS" smtClean="0">
                <a:solidFill>
                  <a:prstClr val="black">
                    <a:tint val="75000"/>
                  </a:prstClr>
                </a:solidFill>
              </a:rPr>
              <a:pPr/>
              <a:t>‹#›</a:t>
            </a:fld>
            <a:endParaRPr lang="sr-Latn-RS">
              <a:solidFill>
                <a:prstClr val="black">
                  <a:tint val="75000"/>
                </a:prstClr>
              </a:solidFill>
            </a:endParaRPr>
          </a:p>
        </p:txBody>
      </p:sp>
    </p:spTree>
    <p:extLst>
      <p:ext uri="{BB962C8B-B14F-4D97-AF65-F5344CB8AC3E}">
        <p14:creationId xmlns:p14="http://schemas.microsoft.com/office/powerpoint/2010/main" val="149148049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sr-Latn-RS"/>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r-Latn-RS"/>
          </a:p>
        </p:txBody>
      </p:sp>
      <p:sp>
        <p:nvSpPr>
          <p:cNvPr id="4" name="Date Placeholder 3"/>
          <p:cNvSpPr>
            <a:spLocks noGrp="1"/>
          </p:cNvSpPr>
          <p:nvPr>
            <p:ph type="dt" sz="half" idx="10"/>
          </p:nvPr>
        </p:nvSpPr>
        <p:spPr/>
        <p:txBody>
          <a:bodyPr/>
          <a:lstStyle/>
          <a:p>
            <a:fld id="{3E566496-B2FC-4F4A-98A0-E1809E8B5BF8}" type="datetimeFigureOut">
              <a:rPr lang="sr-Latn-RS" smtClean="0">
                <a:solidFill>
                  <a:prstClr val="black">
                    <a:tint val="75000"/>
                  </a:prstClr>
                </a:solidFill>
              </a:rPr>
              <a:pPr/>
              <a:t>11.2.2026.</a:t>
            </a:fld>
            <a:endParaRPr lang="sr-Latn-RS">
              <a:solidFill>
                <a:prstClr val="black">
                  <a:tint val="75000"/>
                </a:prstClr>
              </a:solidFill>
            </a:endParaRPr>
          </a:p>
        </p:txBody>
      </p:sp>
      <p:sp>
        <p:nvSpPr>
          <p:cNvPr id="5" name="Footer Placeholder 4"/>
          <p:cNvSpPr>
            <a:spLocks noGrp="1"/>
          </p:cNvSpPr>
          <p:nvPr>
            <p:ph type="ftr" sz="quarter" idx="11"/>
          </p:nvPr>
        </p:nvSpPr>
        <p:spPr/>
        <p:txBody>
          <a:bodyPr/>
          <a:lstStyle/>
          <a:p>
            <a:endParaRPr lang="sr-Latn-RS">
              <a:solidFill>
                <a:prstClr val="black">
                  <a:tint val="75000"/>
                </a:prstClr>
              </a:solidFill>
            </a:endParaRPr>
          </a:p>
        </p:txBody>
      </p:sp>
      <p:sp>
        <p:nvSpPr>
          <p:cNvPr id="6" name="Slide Number Placeholder 5"/>
          <p:cNvSpPr>
            <a:spLocks noGrp="1"/>
          </p:cNvSpPr>
          <p:nvPr>
            <p:ph type="sldNum" sz="quarter" idx="12"/>
          </p:nvPr>
        </p:nvSpPr>
        <p:spPr/>
        <p:txBody>
          <a:bodyPr/>
          <a:lstStyle/>
          <a:p>
            <a:fld id="{89C95EAA-E173-442B-A7D8-F809F46D221E}" type="slidenum">
              <a:rPr lang="sr-Latn-RS" smtClean="0">
                <a:solidFill>
                  <a:prstClr val="black">
                    <a:tint val="75000"/>
                  </a:prstClr>
                </a:solidFill>
              </a:rPr>
              <a:pPr/>
              <a:t>‹#›</a:t>
            </a:fld>
            <a:endParaRPr lang="sr-Latn-RS">
              <a:solidFill>
                <a:prstClr val="black">
                  <a:tint val="75000"/>
                </a:prstClr>
              </a:solidFill>
            </a:endParaRPr>
          </a:p>
        </p:txBody>
      </p:sp>
    </p:spTree>
    <p:extLst>
      <p:ext uri="{BB962C8B-B14F-4D97-AF65-F5344CB8AC3E}">
        <p14:creationId xmlns:p14="http://schemas.microsoft.com/office/powerpoint/2010/main" val="8423267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sr-Latn-R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E566496-B2FC-4F4A-98A0-E1809E8B5BF8}" type="datetimeFigureOut">
              <a:rPr lang="sr-Latn-RS" smtClean="0">
                <a:solidFill>
                  <a:prstClr val="black">
                    <a:tint val="75000"/>
                  </a:prstClr>
                </a:solidFill>
              </a:rPr>
              <a:pPr/>
              <a:t>11.2.2026.</a:t>
            </a:fld>
            <a:endParaRPr lang="sr-Latn-RS">
              <a:solidFill>
                <a:prstClr val="black">
                  <a:tint val="75000"/>
                </a:prstClr>
              </a:solidFill>
            </a:endParaRPr>
          </a:p>
        </p:txBody>
      </p:sp>
      <p:sp>
        <p:nvSpPr>
          <p:cNvPr id="5" name="Footer Placeholder 4"/>
          <p:cNvSpPr>
            <a:spLocks noGrp="1"/>
          </p:cNvSpPr>
          <p:nvPr>
            <p:ph type="ftr" sz="quarter" idx="11"/>
          </p:nvPr>
        </p:nvSpPr>
        <p:spPr/>
        <p:txBody>
          <a:bodyPr/>
          <a:lstStyle/>
          <a:p>
            <a:endParaRPr lang="sr-Latn-RS">
              <a:solidFill>
                <a:prstClr val="black">
                  <a:tint val="75000"/>
                </a:prstClr>
              </a:solidFill>
            </a:endParaRPr>
          </a:p>
        </p:txBody>
      </p:sp>
      <p:sp>
        <p:nvSpPr>
          <p:cNvPr id="6" name="Slide Number Placeholder 5"/>
          <p:cNvSpPr>
            <a:spLocks noGrp="1"/>
          </p:cNvSpPr>
          <p:nvPr>
            <p:ph type="sldNum" sz="quarter" idx="12"/>
          </p:nvPr>
        </p:nvSpPr>
        <p:spPr/>
        <p:txBody>
          <a:bodyPr/>
          <a:lstStyle/>
          <a:p>
            <a:fld id="{89C95EAA-E173-442B-A7D8-F809F46D221E}" type="slidenum">
              <a:rPr lang="sr-Latn-RS" smtClean="0">
                <a:solidFill>
                  <a:prstClr val="black">
                    <a:tint val="75000"/>
                  </a:prstClr>
                </a:solidFill>
              </a:rPr>
              <a:pPr/>
              <a:t>‹#›</a:t>
            </a:fld>
            <a:endParaRPr lang="sr-Latn-RS">
              <a:solidFill>
                <a:prstClr val="black">
                  <a:tint val="75000"/>
                </a:prstClr>
              </a:solidFill>
            </a:endParaRPr>
          </a:p>
        </p:txBody>
      </p:sp>
    </p:spTree>
    <p:extLst>
      <p:ext uri="{BB962C8B-B14F-4D97-AF65-F5344CB8AC3E}">
        <p14:creationId xmlns:p14="http://schemas.microsoft.com/office/powerpoint/2010/main" val="159027664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sr-Latn-R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r-Latn-R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r-Latn-RS"/>
          </a:p>
        </p:txBody>
      </p:sp>
      <p:sp>
        <p:nvSpPr>
          <p:cNvPr id="5" name="Date Placeholder 4"/>
          <p:cNvSpPr>
            <a:spLocks noGrp="1"/>
          </p:cNvSpPr>
          <p:nvPr>
            <p:ph type="dt" sz="half" idx="10"/>
          </p:nvPr>
        </p:nvSpPr>
        <p:spPr/>
        <p:txBody>
          <a:bodyPr/>
          <a:lstStyle/>
          <a:p>
            <a:fld id="{3E566496-B2FC-4F4A-98A0-E1809E8B5BF8}" type="datetimeFigureOut">
              <a:rPr lang="sr-Latn-RS" smtClean="0">
                <a:solidFill>
                  <a:prstClr val="black">
                    <a:tint val="75000"/>
                  </a:prstClr>
                </a:solidFill>
              </a:rPr>
              <a:pPr/>
              <a:t>11.2.2026.</a:t>
            </a:fld>
            <a:endParaRPr lang="sr-Latn-RS">
              <a:solidFill>
                <a:prstClr val="black">
                  <a:tint val="75000"/>
                </a:prstClr>
              </a:solidFill>
            </a:endParaRPr>
          </a:p>
        </p:txBody>
      </p:sp>
      <p:sp>
        <p:nvSpPr>
          <p:cNvPr id="6" name="Footer Placeholder 5"/>
          <p:cNvSpPr>
            <a:spLocks noGrp="1"/>
          </p:cNvSpPr>
          <p:nvPr>
            <p:ph type="ftr" sz="quarter" idx="11"/>
          </p:nvPr>
        </p:nvSpPr>
        <p:spPr/>
        <p:txBody>
          <a:bodyPr/>
          <a:lstStyle/>
          <a:p>
            <a:endParaRPr lang="sr-Latn-RS">
              <a:solidFill>
                <a:prstClr val="black">
                  <a:tint val="75000"/>
                </a:prstClr>
              </a:solidFill>
            </a:endParaRPr>
          </a:p>
        </p:txBody>
      </p:sp>
      <p:sp>
        <p:nvSpPr>
          <p:cNvPr id="7" name="Slide Number Placeholder 6"/>
          <p:cNvSpPr>
            <a:spLocks noGrp="1"/>
          </p:cNvSpPr>
          <p:nvPr>
            <p:ph type="sldNum" sz="quarter" idx="12"/>
          </p:nvPr>
        </p:nvSpPr>
        <p:spPr/>
        <p:txBody>
          <a:bodyPr/>
          <a:lstStyle/>
          <a:p>
            <a:fld id="{89C95EAA-E173-442B-A7D8-F809F46D221E}" type="slidenum">
              <a:rPr lang="sr-Latn-RS" smtClean="0">
                <a:solidFill>
                  <a:prstClr val="black">
                    <a:tint val="75000"/>
                  </a:prstClr>
                </a:solidFill>
              </a:rPr>
              <a:pPr/>
              <a:t>‹#›</a:t>
            </a:fld>
            <a:endParaRPr lang="sr-Latn-RS">
              <a:solidFill>
                <a:prstClr val="black">
                  <a:tint val="75000"/>
                </a:prstClr>
              </a:solidFill>
            </a:endParaRPr>
          </a:p>
        </p:txBody>
      </p:sp>
    </p:spTree>
    <p:extLst>
      <p:ext uri="{BB962C8B-B14F-4D97-AF65-F5344CB8AC3E}">
        <p14:creationId xmlns:p14="http://schemas.microsoft.com/office/powerpoint/2010/main" val="6725963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sr-Latn-R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r-Latn-R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r-Latn-RS"/>
          </a:p>
        </p:txBody>
      </p:sp>
      <p:sp>
        <p:nvSpPr>
          <p:cNvPr id="7" name="Date Placeholder 6"/>
          <p:cNvSpPr>
            <a:spLocks noGrp="1"/>
          </p:cNvSpPr>
          <p:nvPr>
            <p:ph type="dt" sz="half" idx="10"/>
          </p:nvPr>
        </p:nvSpPr>
        <p:spPr/>
        <p:txBody>
          <a:bodyPr/>
          <a:lstStyle/>
          <a:p>
            <a:fld id="{3E566496-B2FC-4F4A-98A0-E1809E8B5BF8}" type="datetimeFigureOut">
              <a:rPr lang="sr-Latn-RS" smtClean="0">
                <a:solidFill>
                  <a:prstClr val="black">
                    <a:tint val="75000"/>
                  </a:prstClr>
                </a:solidFill>
              </a:rPr>
              <a:pPr/>
              <a:t>11.2.2026.</a:t>
            </a:fld>
            <a:endParaRPr lang="sr-Latn-RS">
              <a:solidFill>
                <a:prstClr val="black">
                  <a:tint val="75000"/>
                </a:prstClr>
              </a:solidFill>
            </a:endParaRPr>
          </a:p>
        </p:txBody>
      </p:sp>
      <p:sp>
        <p:nvSpPr>
          <p:cNvPr id="8" name="Footer Placeholder 7"/>
          <p:cNvSpPr>
            <a:spLocks noGrp="1"/>
          </p:cNvSpPr>
          <p:nvPr>
            <p:ph type="ftr" sz="quarter" idx="11"/>
          </p:nvPr>
        </p:nvSpPr>
        <p:spPr/>
        <p:txBody>
          <a:bodyPr/>
          <a:lstStyle/>
          <a:p>
            <a:endParaRPr lang="sr-Latn-RS">
              <a:solidFill>
                <a:prstClr val="black">
                  <a:tint val="75000"/>
                </a:prstClr>
              </a:solidFill>
            </a:endParaRPr>
          </a:p>
        </p:txBody>
      </p:sp>
      <p:sp>
        <p:nvSpPr>
          <p:cNvPr id="9" name="Slide Number Placeholder 8"/>
          <p:cNvSpPr>
            <a:spLocks noGrp="1"/>
          </p:cNvSpPr>
          <p:nvPr>
            <p:ph type="sldNum" sz="quarter" idx="12"/>
          </p:nvPr>
        </p:nvSpPr>
        <p:spPr/>
        <p:txBody>
          <a:bodyPr/>
          <a:lstStyle/>
          <a:p>
            <a:fld id="{89C95EAA-E173-442B-A7D8-F809F46D221E}" type="slidenum">
              <a:rPr lang="sr-Latn-RS" smtClean="0">
                <a:solidFill>
                  <a:prstClr val="black">
                    <a:tint val="75000"/>
                  </a:prstClr>
                </a:solidFill>
              </a:rPr>
              <a:pPr/>
              <a:t>‹#›</a:t>
            </a:fld>
            <a:endParaRPr lang="sr-Latn-RS">
              <a:solidFill>
                <a:prstClr val="black">
                  <a:tint val="75000"/>
                </a:prstClr>
              </a:solidFill>
            </a:endParaRPr>
          </a:p>
        </p:txBody>
      </p:sp>
    </p:spTree>
    <p:extLst>
      <p:ext uri="{BB962C8B-B14F-4D97-AF65-F5344CB8AC3E}">
        <p14:creationId xmlns:p14="http://schemas.microsoft.com/office/powerpoint/2010/main" val="122376316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sr-Latn-RS"/>
          </a:p>
        </p:txBody>
      </p:sp>
      <p:sp>
        <p:nvSpPr>
          <p:cNvPr id="3" name="Date Placeholder 2"/>
          <p:cNvSpPr>
            <a:spLocks noGrp="1"/>
          </p:cNvSpPr>
          <p:nvPr>
            <p:ph type="dt" sz="half" idx="10"/>
          </p:nvPr>
        </p:nvSpPr>
        <p:spPr/>
        <p:txBody>
          <a:bodyPr/>
          <a:lstStyle/>
          <a:p>
            <a:fld id="{3E566496-B2FC-4F4A-98A0-E1809E8B5BF8}" type="datetimeFigureOut">
              <a:rPr lang="sr-Latn-RS" smtClean="0">
                <a:solidFill>
                  <a:prstClr val="black">
                    <a:tint val="75000"/>
                  </a:prstClr>
                </a:solidFill>
              </a:rPr>
              <a:pPr/>
              <a:t>11.2.2026.</a:t>
            </a:fld>
            <a:endParaRPr lang="sr-Latn-RS">
              <a:solidFill>
                <a:prstClr val="black">
                  <a:tint val="75000"/>
                </a:prstClr>
              </a:solidFill>
            </a:endParaRPr>
          </a:p>
        </p:txBody>
      </p:sp>
      <p:sp>
        <p:nvSpPr>
          <p:cNvPr id="4" name="Footer Placeholder 3"/>
          <p:cNvSpPr>
            <a:spLocks noGrp="1"/>
          </p:cNvSpPr>
          <p:nvPr>
            <p:ph type="ftr" sz="quarter" idx="11"/>
          </p:nvPr>
        </p:nvSpPr>
        <p:spPr/>
        <p:txBody>
          <a:bodyPr/>
          <a:lstStyle/>
          <a:p>
            <a:endParaRPr lang="sr-Latn-RS">
              <a:solidFill>
                <a:prstClr val="black">
                  <a:tint val="75000"/>
                </a:prstClr>
              </a:solidFill>
            </a:endParaRPr>
          </a:p>
        </p:txBody>
      </p:sp>
      <p:sp>
        <p:nvSpPr>
          <p:cNvPr id="5" name="Slide Number Placeholder 4"/>
          <p:cNvSpPr>
            <a:spLocks noGrp="1"/>
          </p:cNvSpPr>
          <p:nvPr>
            <p:ph type="sldNum" sz="quarter" idx="12"/>
          </p:nvPr>
        </p:nvSpPr>
        <p:spPr/>
        <p:txBody>
          <a:bodyPr/>
          <a:lstStyle/>
          <a:p>
            <a:fld id="{89C95EAA-E173-442B-A7D8-F809F46D221E}" type="slidenum">
              <a:rPr lang="sr-Latn-RS" smtClean="0">
                <a:solidFill>
                  <a:prstClr val="black">
                    <a:tint val="75000"/>
                  </a:prstClr>
                </a:solidFill>
              </a:rPr>
              <a:pPr/>
              <a:t>‹#›</a:t>
            </a:fld>
            <a:endParaRPr lang="sr-Latn-RS">
              <a:solidFill>
                <a:prstClr val="black">
                  <a:tint val="75000"/>
                </a:prstClr>
              </a:solidFill>
            </a:endParaRPr>
          </a:p>
        </p:txBody>
      </p:sp>
    </p:spTree>
    <p:extLst>
      <p:ext uri="{BB962C8B-B14F-4D97-AF65-F5344CB8AC3E}">
        <p14:creationId xmlns:p14="http://schemas.microsoft.com/office/powerpoint/2010/main" val="249007011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566496-B2FC-4F4A-98A0-E1809E8B5BF8}" type="datetimeFigureOut">
              <a:rPr lang="sr-Latn-RS" smtClean="0">
                <a:solidFill>
                  <a:prstClr val="black">
                    <a:tint val="75000"/>
                  </a:prstClr>
                </a:solidFill>
              </a:rPr>
              <a:pPr/>
              <a:t>11.2.2026.</a:t>
            </a:fld>
            <a:endParaRPr lang="sr-Latn-RS">
              <a:solidFill>
                <a:prstClr val="black">
                  <a:tint val="75000"/>
                </a:prstClr>
              </a:solidFill>
            </a:endParaRPr>
          </a:p>
        </p:txBody>
      </p:sp>
      <p:sp>
        <p:nvSpPr>
          <p:cNvPr id="3" name="Footer Placeholder 2"/>
          <p:cNvSpPr>
            <a:spLocks noGrp="1"/>
          </p:cNvSpPr>
          <p:nvPr>
            <p:ph type="ftr" sz="quarter" idx="11"/>
          </p:nvPr>
        </p:nvSpPr>
        <p:spPr/>
        <p:txBody>
          <a:bodyPr/>
          <a:lstStyle/>
          <a:p>
            <a:endParaRPr lang="sr-Latn-RS">
              <a:solidFill>
                <a:prstClr val="black">
                  <a:tint val="75000"/>
                </a:prstClr>
              </a:solidFill>
            </a:endParaRPr>
          </a:p>
        </p:txBody>
      </p:sp>
      <p:sp>
        <p:nvSpPr>
          <p:cNvPr id="4" name="Slide Number Placeholder 3"/>
          <p:cNvSpPr>
            <a:spLocks noGrp="1"/>
          </p:cNvSpPr>
          <p:nvPr>
            <p:ph type="sldNum" sz="quarter" idx="12"/>
          </p:nvPr>
        </p:nvSpPr>
        <p:spPr/>
        <p:txBody>
          <a:bodyPr/>
          <a:lstStyle/>
          <a:p>
            <a:fld id="{89C95EAA-E173-442B-A7D8-F809F46D221E}" type="slidenum">
              <a:rPr lang="sr-Latn-RS" smtClean="0">
                <a:solidFill>
                  <a:prstClr val="black">
                    <a:tint val="75000"/>
                  </a:prstClr>
                </a:solidFill>
              </a:rPr>
              <a:pPr/>
              <a:t>‹#›</a:t>
            </a:fld>
            <a:endParaRPr lang="sr-Latn-RS">
              <a:solidFill>
                <a:prstClr val="black">
                  <a:tint val="75000"/>
                </a:prstClr>
              </a:solidFill>
            </a:endParaRPr>
          </a:p>
        </p:txBody>
      </p:sp>
    </p:spTree>
    <p:extLst>
      <p:ext uri="{BB962C8B-B14F-4D97-AF65-F5344CB8AC3E}">
        <p14:creationId xmlns:p14="http://schemas.microsoft.com/office/powerpoint/2010/main" val="382744231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sr-Latn-R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r-Latn-R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E566496-B2FC-4F4A-98A0-E1809E8B5BF8}" type="datetimeFigureOut">
              <a:rPr lang="sr-Latn-RS" smtClean="0">
                <a:solidFill>
                  <a:prstClr val="black">
                    <a:tint val="75000"/>
                  </a:prstClr>
                </a:solidFill>
              </a:rPr>
              <a:pPr/>
              <a:t>11.2.2026.</a:t>
            </a:fld>
            <a:endParaRPr lang="sr-Latn-RS">
              <a:solidFill>
                <a:prstClr val="black">
                  <a:tint val="75000"/>
                </a:prstClr>
              </a:solidFill>
            </a:endParaRPr>
          </a:p>
        </p:txBody>
      </p:sp>
      <p:sp>
        <p:nvSpPr>
          <p:cNvPr id="6" name="Footer Placeholder 5"/>
          <p:cNvSpPr>
            <a:spLocks noGrp="1"/>
          </p:cNvSpPr>
          <p:nvPr>
            <p:ph type="ftr" sz="quarter" idx="11"/>
          </p:nvPr>
        </p:nvSpPr>
        <p:spPr/>
        <p:txBody>
          <a:bodyPr/>
          <a:lstStyle/>
          <a:p>
            <a:endParaRPr lang="sr-Latn-RS">
              <a:solidFill>
                <a:prstClr val="black">
                  <a:tint val="75000"/>
                </a:prstClr>
              </a:solidFill>
            </a:endParaRPr>
          </a:p>
        </p:txBody>
      </p:sp>
      <p:sp>
        <p:nvSpPr>
          <p:cNvPr id="7" name="Slide Number Placeholder 6"/>
          <p:cNvSpPr>
            <a:spLocks noGrp="1"/>
          </p:cNvSpPr>
          <p:nvPr>
            <p:ph type="sldNum" sz="quarter" idx="12"/>
          </p:nvPr>
        </p:nvSpPr>
        <p:spPr/>
        <p:txBody>
          <a:bodyPr/>
          <a:lstStyle/>
          <a:p>
            <a:fld id="{89C95EAA-E173-442B-A7D8-F809F46D221E}" type="slidenum">
              <a:rPr lang="sr-Latn-RS" smtClean="0">
                <a:solidFill>
                  <a:prstClr val="black">
                    <a:tint val="75000"/>
                  </a:prstClr>
                </a:solidFill>
              </a:rPr>
              <a:pPr/>
              <a:t>‹#›</a:t>
            </a:fld>
            <a:endParaRPr lang="sr-Latn-RS">
              <a:solidFill>
                <a:prstClr val="black">
                  <a:tint val="75000"/>
                </a:prstClr>
              </a:solidFill>
            </a:endParaRPr>
          </a:p>
        </p:txBody>
      </p:sp>
    </p:spTree>
    <p:extLst>
      <p:ext uri="{BB962C8B-B14F-4D97-AF65-F5344CB8AC3E}">
        <p14:creationId xmlns:p14="http://schemas.microsoft.com/office/powerpoint/2010/main" val="138091349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sr-Latn-R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r-Latn-R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E566496-B2FC-4F4A-98A0-E1809E8B5BF8}" type="datetimeFigureOut">
              <a:rPr lang="sr-Latn-RS" smtClean="0">
                <a:solidFill>
                  <a:prstClr val="black">
                    <a:tint val="75000"/>
                  </a:prstClr>
                </a:solidFill>
              </a:rPr>
              <a:pPr/>
              <a:t>11.2.2026.</a:t>
            </a:fld>
            <a:endParaRPr lang="sr-Latn-RS">
              <a:solidFill>
                <a:prstClr val="black">
                  <a:tint val="75000"/>
                </a:prstClr>
              </a:solidFill>
            </a:endParaRPr>
          </a:p>
        </p:txBody>
      </p:sp>
      <p:sp>
        <p:nvSpPr>
          <p:cNvPr id="6" name="Footer Placeholder 5"/>
          <p:cNvSpPr>
            <a:spLocks noGrp="1"/>
          </p:cNvSpPr>
          <p:nvPr>
            <p:ph type="ftr" sz="quarter" idx="11"/>
          </p:nvPr>
        </p:nvSpPr>
        <p:spPr/>
        <p:txBody>
          <a:bodyPr/>
          <a:lstStyle/>
          <a:p>
            <a:endParaRPr lang="sr-Latn-RS">
              <a:solidFill>
                <a:prstClr val="black">
                  <a:tint val="75000"/>
                </a:prstClr>
              </a:solidFill>
            </a:endParaRPr>
          </a:p>
        </p:txBody>
      </p:sp>
      <p:sp>
        <p:nvSpPr>
          <p:cNvPr id="7" name="Slide Number Placeholder 6"/>
          <p:cNvSpPr>
            <a:spLocks noGrp="1"/>
          </p:cNvSpPr>
          <p:nvPr>
            <p:ph type="sldNum" sz="quarter" idx="12"/>
          </p:nvPr>
        </p:nvSpPr>
        <p:spPr/>
        <p:txBody>
          <a:bodyPr/>
          <a:lstStyle/>
          <a:p>
            <a:fld id="{89C95EAA-E173-442B-A7D8-F809F46D221E}" type="slidenum">
              <a:rPr lang="sr-Latn-RS" smtClean="0">
                <a:solidFill>
                  <a:prstClr val="black">
                    <a:tint val="75000"/>
                  </a:prstClr>
                </a:solidFill>
              </a:rPr>
              <a:pPr/>
              <a:t>‹#›</a:t>
            </a:fld>
            <a:endParaRPr lang="sr-Latn-RS">
              <a:solidFill>
                <a:prstClr val="black">
                  <a:tint val="75000"/>
                </a:prstClr>
              </a:solidFill>
            </a:endParaRPr>
          </a:p>
        </p:txBody>
      </p:sp>
    </p:spTree>
    <p:extLst>
      <p:ext uri="{BB962C8B-B14F-4D97-AF65-F5344CB8AC3E}">
        <p14:creationId xmlns:p14="http://schemas.microsoft.com/office/powerpoint/2010/main" val="426865865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sr-Latn-RS"/>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r-Latn-RS"/>
          </a:p>
        </p:txBody>
      </p:sp>
      <p:sp>
        <p:nvSpPr>
          <p:cNvPr id="4" name="Date Placeholder 3"/>
          <p:cNvSpPr>
            <a:spLocks noGrp="1"/>
          </p:cNvSpPr>
          <p:nvPr>
            <p:ph type="dt" sz="half" idx="10"/>
          </p:nvPr>
        </p:nvSpPr>
        <p:spPr/>
        <p:txBody>
          <a:bodyPr/>
          <a:lstStyle/>
          <a:p>
            <a:fld id="{3E566496-B2FC-4F4A-98A0-E1809E8B5BF8}" type="datetimeFigureOut">
              <a:rPr lang="sr-Latn-RS" smtClean="0">
                <a:solidFill>
                  <a:prstClr val="black">
                    <a:tint val="75000"/>
                  </a:prstClr>
                </a:solidFill>
              </a:rPr>
              <a:pPr/>
              <a:t>11.2.2026.</a:t>
            </a:fld>
            <a:endParaRPr lang="sr-Latn-RS">
              <a:solidFill>
                <a:prstClr val="black">
                  <a:tint val="75000"/>
                </a:prstClr>
              </a:solidFill>
            </a:endParaRPr>
          </a:p>
        </p:txBody>
      </p:sp>
      <p:sp>
        <p:nvSpPr>
          <p:cNvPr id="5" name="Footer Placeholder 4"/>
          <p:cNvSpPr>
            <a:spLocks noGrp="1"/>
          </p:cNvSpPr>
          <p:nvPr>
            <p:ph type="ftr" sz="quarter" idx="11"/>
          </p:nvPr>
        </p:nvSpPr>
        <p:spPr/>
        <p:txBody>
          <a:bodyPr/>
          <a:lstStyle/>
          <a:p>
            <a:endParaRPr lang="sr-Latn-RS">
              <a:solidFill>
                <a:prstClr val="black">
                  <a:tint val="75000"/>
                </a:prstClr>
              </a:solidFill>
            </a:endParaRPr>
          </a:p>
        </p:txBody>
      </p:sp>
      <p:sp>
        <p:nvSpPr>
          <p:cNvPr id="6" name="Slide Number Placeholder 5"/>
          <p:cNvSpPr>
            <a:spLocks noGrp="1"/>
          </p:cNvSpPr>
          <p:nvPr>
            <p:ph type="sldNum" sz="quarter" idx="12"/>
          </p:nvPr>
        </p:nvSpPr>
        <p:spPr/>
        <p:txBody>
          <a:bodyPr/>
          <a:lstStyle/>
          <a:p>
            <a:fld id="{89C95EAA-E173-442B-A7D8-F809F46D221E}" type="slidenum">
              <a:rPr lang="sr-Latn-RS" smtClean="0">
                <a:solidFill>
                  <a:prstClr val="black">
                    <a:tint val="75000"/>
                  </a:prstClr>
                </a:solidFill>
              </a:rPr>
              <a:pPr/>
              <a:t>‹#›</a:t>
            </a:fld>
            <a:endParaRPr lang="sr-Latn-RS">
              <a:solidFill>
                <a:prstClr val="black">
                  <a:tint val="75000"/>
                </a:prstClr>
              </a:solidFill>
            </a:endParaRPr>
          </a:p>
        </p:txBody>
      </p:sp>
    </p:spTree>
    <p:extLst>
      <p:ext uri="{BB962C8B-B14F-4D97-AF65-F5344CB8AC3E}">
        <p14:creationId xmlns:p14="http://schemas.microsoft.com/office/powerpoint/2010/main" val="296572064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sr-Latn-R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r-Latn-RS"/>
          </a:p>
        </p:txBody>
      </p:sp>
      <p:sp>
        <p:nvSpPr>
          <p:cNvPr id="4" name="Date Placeholder 3"/>
          <p:cNvSpPr>
            <a:spLocks noGrp="1"/>
          </p:cNvSpPr>
          <p:nvPr>
            <p:ph type="dt" sz="half" idx="10"/>
          </p:nvPr>
        </p:nvSpPr>
        <p:spPr/>
        <p:txBody>
          <a:bodyPr/>
          <a:lstStyle/>
          <a:p>
            <a:fld id="{3E566496-B2FC-4F4A-98A0-E1809E8B5BF8}" type="datetimeFigureOut">
              <a:rPr lang="sr-Latn-RS" smtClean="0">
                <a:solidFill>
                  <a:prstClr val="black">
                    <a:tint val="75000"/>
                  </a:prstClr>
                </a:solidFill>
              </a:rPr>
              <a:pPr/>
              <a:t>11.2.2026.</a:t>
            </a:fld>
            <a:endParaRPr lang="sr-Latn-RS">
              <a:solidFill>
                <a:prstClr val="black">
                  <a:tint val="75000"/>
                </a:prstClr>
              </a:solidFill>
            </a:endParaRPr>
          </a:p>
        </p:txBody>
      </p:sp>
      <p:sp>
        <p:nvSpPr>
          <p:cNvPr id="5" name="Footer Placeholder 4"/>
          <p:cNvSpPr>
            <a:spLocks noGrp="1"/>
          </p:cNvSpPr>
          <p:nvPr>
            <p:ph type="ftr" sz="quarter" idx="11"/>
          </p:nvPr>
        </p:nvSpPr>
        <p:spPr/>
        <p:txBody>
          <a:bodyPr/>
          <a:lstStyle/>
          <a:p>
            <a:endParaRPr lang="sr-Latn-RS">
              <a:solidFill>
                <a:prstClr val="black">
                  <a:tint val="75000"/>
                </a:prstClr>
              </a:solidFill>
            </a:endParaRPr>
          </a:p>
        </p:txBody>
      </p:sp>
      <p:sp>
        <p:nvSpPr>
          <p:cNvPr id="6" name="Slide Number Placeholder 5"/>
          <p:cNvSpPr>
            <a:spLocks noGrp="1"/>
          </p:cNvSpPr>
          <p:nvPr>
            <p:ph type="sldNum" sz="quarter" idx="12"/>
          </p:nvPr>
        </p:nvSpPr>
        <p:spPr/>
        <p:txBody>
          <a:bodyPr/>
          <a:lstStyle/>
          <a:p>
            <a:fld id="{89C95EAA-E173-442B-A7D8-F809F46D221E}" type="slidenum">
              <a:rPr lang="sr-Latn-RS" smtClean="0">
                <a:solidFill>
                  <a:prstClr val="black">
                    <a:tint val="75000"/>
                  </a:prstClr>
                </a:solidFill>
              </a:rPr>
              <a:pPr/>
              <a:t>‹#›</a:t>
            </a:fld>
            <a:endParaRPr lang="sr-Latn-RS">
              <a:solidFill>
                <a:prstClr val="black">
                  <a:tint val="75000"/>
                </a:prstClr>
              </a:solidFill>
            </a:endParaRPr>
          </a:p>
        </p:txBody>
      </p:sp>
    </p:spTree>
    <p:extLst>
      <p:ext uri="{BB962C8B-B14F-4D97-AF65-F5344CB8AC3E}">
        <p14:creationId xmlns:p14="http://schemas.microsoft.com/office/powerpoint/2010/main" val="40324772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28650" y="365128"/>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eaLnBrk="1" hangingPunct="1">
              <a:defRPr/>
            </a:pPr>
            <a:fld id="{EB5F3B66-421F-4670-AD39-39F68599841C}" type="datetimeFigureOut">
              <a:rPr lang="en-US">
                <a:solidFill>
                  <a:prstClr val="black">
                    <a:tint val="75000"/>
                  </a:prstClr>
                </a:solidFill>
              </a:rPr>
              <a:pPr eaLnBrk="1" hangingPunct="1">
                <a:defRPr/>
              </a:pPr>
              <a:t>2/11/2026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eaLnBrk="1" hangingPunct="1">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eaLnBrk="1" hangingPunct="1">
              <a:defRPr/>
            </a:pPr>
            <a:fld id="{F6207E62-0F7F-4BE3-946A-A25EFF9673D0}" type="slidenum">
              <a:rPr lang="en-US">
                <a:solidFill>
                  <a:prstClr val="black">
                    <a:tint val="75000"/>
                  </a:prstClr>
                </a:solidFill>
              </a:rPr>
              <a:pPr eaLnBrk="1" hangingPunct="1">
                <a:defRPr/>
              </a:pPr>
              <a:t>‹#›</a:t>
            </a:fld>
            <a:endParaRPr lang="en-US">
              <a:solidFill>
                <a:prstClr val="black">
                  <a:tint val="75000"/>
                </a:prstClr>
              </a:solidFill>
            </a:endParaRPr>
          </a:p>
        </p:txBody>
      </p:sp>
    </p:spTree>
    <p:extLst>
      <p:ext uri="{BB962C8B-B14F-4D97-AF65-F5344CB8AC3E}">
        <p14:creationId xmlns:p14="http://schemas.microsoft.com/office/powerpoint/2010/main" val="794171245"/>
      </p:ext>
    </p:extLst>
  </p:cSld>
  <p:clrMap bg1="lt1" tx1="dk1" bg2="lt2" tx2="dk2" accent1="accent1" accent2="accent2" accent3="accent3" accent4="accent4" accent5="accent5" accent6="accent6" hlink="hlink" folHlink="folHlink"/>
  <p:sldLayoutIdLst>
    <p:sldLayoutId id="2147484240" r:id="rId1"/>
    <p:sldLayoutId id="2147484241" r:id="rId2"/>
    <p:sldLayoutId id="2147484242" r:id="rId3"/>
    <p:sldLayoutId id="2147484243" r:id="rId4"/>
    <p:sldLayoutId id="2147484244" r:id="rId5"/>
    <p:sldLayoutId id="2147484245" r:id="rId6"/>
    <p:sldLayoutId id="2147484246" r:id="rId7"/>
    <p:sldLayoutId id="2147484247" r:id="rId8"/>
    <p:sldLayoutId id="2147484248" r:id="rId9"/>
    <p:sldLayoutId id="2147484249" r:id="rId10"/>
    <p:sldLayoutId id="2147484250"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28650" y="365128"/>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eaLnBrk="1" hangingPunct="1">
              <a:defRPr/>
            </a:pPr>
            <a:fld id="{EB5F3B66-421F-4670-AD39-39F68599841C}" type="datetimeFigureOut">
              <a:rPr lang="en-US">
                <a:solidFill>
                  <a:prstClr val="black">
                    <a:tint val="75000"/>
                  </a:prstClr>
                </a:solidFill>
              </a:rPr>
              <a:pPr eaLnBrk="1" hangingPunct="1">
                <a:defRPr/>
              </a:pPr>
              <a:t>2/11/2026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eaLnBrk="1" hangingPunct="1">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eaLnBrk="1" hangingPunct="1">
              <a:defRPr/>
            </a:pPr>
            <a:fld id="{F6207E62-0F7F-4BE3-946A-A25EFF9673D0}" type="slidenum">
              <a:rPr lang="en-US">
                <a:solidFill>
                  <a:prstClr val="black">
                    <a:tint val="75000"/>
                  </a:prstClr>
                </a:solidFill>
              </a:rPr>
              <a:pPr eaLnBrk="1" hangingPunct="1">
                <a:defRPr/>
              </a:pPr>
              <a:t>‹#›</a:t>
            </a:fld>
            <a:endParaRPr lang="en-US">
              <a:solidFill>
                <a:prstClr val="black">
                  <a:tint val="75000"/>
                </a:prstClr>
              </a:solidFill>
            </a:endParaRPr>
          </a:p>
        </p:txBody>
      </p:sp>
    </p:spTree>
    <p:extLst>
      <p:ext uri="{BB962C8B-B14F-4D97-AF65-F5344CB8AC3E}">
        <p14:creationId xmlns:p14="http://schemas.microsoft.com/office/powerpoint/2010/main" val="2383474009"/>
      </p:ext>
    </p:extLst>
  </p:cSld>
  <p:clrMap bg1="lt1" tx1="dk1" bg2="lt2" tx2="dk2" accent1="accent1" accent2="accent2" accent3="accent3" accent4="accent4" accent5="accent5" accent6="accent6" hlink="hlink" folHlink="folHlink"/>
  <p:sldLayoutIdLst>
    <p:sldLayoutId id="2147484264" r:id="rId1"/>
    <p:sldLayoutId id="2147484265" r:id="rId2"/>
    <p:sldLayoutId id="2147484266" r:id="rId3"/>
    <p:sldLayoutId id="2147484267" r:id="rId4"/>
    <p:sldLayoutId id="2147484268" r:id="rId5"/>
    <p:sldLayoutId id="2147484269" r:id="rId6"/>
    <p:sldLayoutId id="2147484270" r:id="rId7"/>
    <p:sldLayoutId id="2147484271" r:id="rId8"/>
    <p:sldLayoutId id="2147484272" r:id="rId9"/>
    <p:sldLayoutId id="2147484273" r:id="rId10"/>
    <p:sldLayoutId id="2147484274"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sr-Latn-R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sr-Latn-R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3E566496-B2FC-4F4A-98A0-E1809E8B5BF8}" type="datetimeFigureOut">
              <a:rPr lang="sr-Latn-RS" smtClean="0">
                <a:solidFill>
                  <a:prstClr val="black">
                    <a:tint val="75000"/>
                  </a:prstClr>
                </a:solidFill>
                <a:latin typeface="Calibri"/>
              </a:rPr>
              <a:pPr eaLnBrk="1" fontAlgn="auto" hangingPunct="1">
                <a:spcBef>
                  <a:spcPts val="0"/>
                </a:spcBef>
                <a:spcAft>
                  <a:spcPts val="0"/>
                </a:spcAft>
              </a:pPr>
              <a:t>11.2.2026.</a:t>
            </a:fld>
            <a:endParaRPr lang="sr-Latn-RS">
              <a:solidFill>
                <a:prstClr val="black">
                  <a:tint val="75000"/>
                </a:prstClr>
              </a:solidFill>
              <a:latin typeface="Calibri"/>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sr-Latn-RS">
              <a:solidFill>
                <a:prstClr val="black">
                  <a:tint val="75000"/>
                </a:prstClr>
              </a:solidFill>
              <a:latin typeface="Calibri"/>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89C95EAA-E173-442B-A7D8-F809F46D221E}" type="slidenum">
              <a:rPr lang="sr-Latn-RS" smtClean="0">
                <a:solidFill>
                  <a:prstClr val="black">
                    <a:tint val="75000"/>
                  </a:prstClr>
                </a:solidFill>
                <a:latin typeface="Calibri"/>
              </a:rPr>
              <a:pPr eaLnBrk="1" fontAlgn="auto" hangingPunct="1">
                <a:spcBef>
                  <a:spcPts val="0"/>
                </a:spcBef>
                <a:spcAft>
                  <a:spcPts val="0"/>
                </a:spcAft>
              </a:pPr>
              <a:t>‹#›</a:t>
            </a:fld>
            <a:endParaRPr lang="sr-Latn-RS">
              <a:solidFill>
                <a:prstClr val="black">
                  <a:tint val="75000"/>
                </a:prstClr>
              </a:solidFill>
              <a:latin typeface="Calibri"/>
            </a:endParaRPr>
          </a:p>
        </p:txBody>
      </p:sp>
    </p:spTree>
    <p:extLst>
      <p:ext uri="{BB962C8B-B14F-4D97-AF65-F5344CB8AC3E}">
        <p14:creationId xmlns:p14="http://schemas.microsoft.com/office/powerpoint/2010/main" val="2562527088"/>
      </p:ext>
    </p:extLst>
  </p:cSld>
  <p:clrMap bg1="lt1" tx1="dk1" bg2="lt2" tx2="dk2" accent1="accent1" accent2="accent2" accent3="accent3" accent4="accent4" accent5="accent5" accent6="accent6" hlink="hlink" folHlink="folHlink"/>
  <p:sldLayoutIdLst>
    <p:sldLayoutId id="2147484276" r:id="rId1"/>
    <p:sldLayoutId id="2147484277" r:id="rId2"/>
    <p:sldLayoutId id="2147484278" r:id="rId3"/>
    <p:sldLayoutId id="2147484279" r:id="rId4"/>
    <p:sldLayoutId id="2147484280" r:id="rId5"/>
    <p:sldLayoutId id="2147484281" r:id="rId6"/>
    <p:sldLayoutId id="2147484282" r:id="rId7"/>
    <p:sldLayoutId id="2147484283" r:id="rId8"/>
    <p:sldLayoutId id="2147484284" r:id="rId9"/>
    <p:sldLayoutId id="2147484285" r:id="rId10"/>
    <p:sldLayoutId id="2147484286"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r-Latn-R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8.xml"/><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1143000"/>
            <a:ext cx="7886700" cy="5033963"/>
          </a:xfrm>
        </p:spPr>
        <p:txBody>
          <a:bodyPr/>
          <a:lstStyle/>
          <a:p>
            <a:pPr marL="0" indent="0" algn="ctr">
              <a:buNone/>
            </a:pPr>
            <a:endParaRPr lang="en-US" b="1" dirty="0">
              <a:latin typeface="Times New Roman" pitchFamily="18" charset="0"/>
              <a:cs typeface="Times New Roman" pitchFamily="18" charset="0"/>
            </a:endParaRPr>
          </a:p>
          <a:p>
            <a:pPr marL="0" indent="0" algn="ctr">
              <a:buNone/>
            </a:pPr>
            <a:endParaRPr lang="en-US" b="1" dirty="0">
              <a:latin typeface="Times New Roman" pitchFamily="18" charset="0"/>
              <a:cs typeface="Times New Roman" pitchFamily="18" charset="0"/>
            </a:endParaRPr>
          </a:p>
          <a:p>
            <a:pPr marL="0" indent="0" algn="ctr">
              <a:buNone/>
            </a:pPr>
            <a:br>
              <a:rPr lang="sr-Cyrl-RS" sz="3200" b="1" dirty="0">
                <a:latin typeface="Times New Roman" pitchFamily="18" charset="0"/>
                <a:cs typeface="Times New Roman" pitchFamily="18" charset="0"/>
              </a:rPr>
            </a:br>
            <a:r>
              <a:rPr lang="sr-Cyrl-RS" sz="3200" b="1" dirty="0">
                <a:solidFill>
                  <a:srgbClr val="0070C0"/>
                </a:solidFill>
                <a:latin typeface="Times New Roman" pitchFamily="18" charset="0"/>
                <a:cs typeface="Times New Roman" pitchFamily="18" charset="0"/>
              </a:rPr>
              <a:t>ПЛАНИРАЊЕ</a:t>
            </a:r>
          </a:p>
          <a:p>
            <a:pPr marL="0" indent="0" algn="ctr">
              <a:buNone/>
            </a:pPr>
            <a:r>
              <a:rPr lang="sr-Cyrl-RS" sz="3200" b="1" dirty="0">
                <a:solidFill>
                  <a:srgbClr val="0070C0"/>
                </a:solidFill>
                <a:latin typeface="Times New Roman" pitchFamily="18" charset="0"/>
                <a:cs typeface="Times New Roman" pitchFamily="18" charset="0"/>
              </a:rPr>
              <a:t> НАСТАВЕ И УЧЕЊА </a:t>
            </a:r>
            <a:endParaRPr lang="en-US" sz="3200" b="1" dirty="0">
              <a:solidFill>
                <a:srgbClr val="0070C0"/>
              </a:solidFill>
              <a:latin typeface="Times New Roman" pitchFamily="18" charset="0"/>
              <a:cs typeface="Times New Roman" pitchFamily="18" charset="0"/>
            </a:endParaRPr>
          </a:p>
        </p:txBody>
      </p:sp>
    </p:spTree>
    <p:extLst>
      <p:ext uri="{BB962C8B-B14F-4D97-AF65-F5344CB8AC3E}">
        <p14:creationId xmlns:p14="http://schemas.microsoft.com/office/powerpoint/2010/main" val="41665466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833" y="740229"/>
            <a:ext cx="9144000" cy="584775"/>
          </a:xfrm>
          <a:prstGeom prst="rect">
            <a:avLst/>
          </a:prstGeom>
        </p:spPr>
        <p:txBody>
          <a:bodyPr wrap="square">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sr-Cyrl-RS" sz="3200" b="1" cap="all" dirty="0">
                <a:ln w="0"/>
                <a:gradFill flip="none">
                  <a:gsLst>
                    <a:gs pos="0">
                      <a:srgbClr val="4F81BD">
                        <a:tint val="75000"/>
                        <a:shade val="75000"/>
                        <a:satMod val="170000"/>
                      </a:srgbClr>
                    </a:gs>
                    <a:gs pos="49000">
                      <a:srgbClr val="4F81BD">
                        <a:tint val="88000"/>
                        <a:shade val="65000"/>
                        <a:satMod val="172000"/>
                      </a:srgbClr>
                    </a:gs>
                    <a:gs pos="50000">
                      <a:srgbClr val="4F81BD">
                        <a:shade val="65000"/>
                        <a:satMod val="130000"/>
                      </a:srgbClr>
                    </a:gs>
                    <a:gs pos="92000">
                      <a:srgbClr val="4F81BD">
                        <a:shade val="50000"/>
                        <a:satMod val="120000"/>
                      </a:srgbClr>
                    </a:gs>
                    <a:gs pos="100000">
                      <a:srgbClr val="4F81BD">
                        <a:shade val="48000"/>
                        <a:satMod val="120000"/>
                      </a:srgbClr>
                    </a:gs>
                  </a:gsLst>
                  <a:lin ang="5400000"/>
                </a:gradFill>
                <a:effectLst>
                  <a:reflection blurRad="12700" stA="50000" endPos="50000" dist="5000" dir="5400000" sy="-100000" rotWithShape="0"/>
                </a:effectLst>
                <a:latin typeface="Times New Roman" pitchFamily="18" charset="0"/>
                <a:cs typeface="Times New Roman" pitchFamily="18" charset="0"/>
              </a:rPr>
              <a:t>ОД ЧЕГА НАМ ЗАВИСИ ПЛАНИРАЊЕ?</a:t>
            </a:r>
            <a:endParaRPr lang="en-US" sz="3200" b="1" cap="all" dirty="0">
              <a:ln w="0"/>
              <a:gradFill flip="none">
                <a:gsLst>
                  <a:gs pos="0">
                    <a:srgbClr val="4F81BD">
                      <a:tint val="75000"/>
                      <a:shade val="75000"/>
                      <a:satMod val="170000"/>
                    </a:srgbClr>
                  </a:gs>
                  <a:gs pos="49000">
                    <a:srgbClr val="4F81BD">
                      <a:tint val="88000"/>
                      <a:shade val="65000"/>
                      <a:satMod val="172000"/>
                    </a:srgbClr>
                  </a:gs>
                  <a:gs pos="50000">
                    <a:srgbClr val="4F81BD">
                      <a:shade val="65000"/>
                      <a:satMod val="130000"/>
                    </a:srgbClr>
                  </a:gs>
                  <a:gs pos="92000">
                    <a:srgbClr val="4F81BD">
                      <a:shade val="50000"/>
                      <a:satMod val="120000"/>
                    </a:srgbClr>
                  </a:gs>
                  <a:gs pos="100000">
                    <a:srgbClr val="4F81BD">
                      <a:shade val="48000"/>
                      <a:satMod val="120000"/>
                    </a:srgbClr>
                  </a:gs>
                </a:gsLst>
                <a:lin ang="5400000"/>
              </a:gradFill>
              <a:effectLst>
                <a:reflection blurRad="12700" stA="50000" endPos="50000" dist="5000" dir="5400000" sy="-100000" rotWithShape="0"/>
              </a:effectLst>
            </a:endParaRPr>
          </a:p>
        </p:txBody>
      </p:sp>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b="39997"/>
          <a:stretch/>
        </p:blipFill>
        <p:spPr>
          <a:xfrm>
            <a:off x="554240" y="1368747"/>
            <a:ext cx="1898073" cy="1611959"/>
          </a:xfrm>
          <a:prstGeom prst="rect">
            <a:avLst/>
          </a:prstGeom>
        </p:spPr>
      </p:pic>
      <p:pic>
        <p:nvPicPr>
          <p:cNvPr id="1028" name="Picture 4" descr="Сродна слик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86550" y="2430483"/>
            <a:ext cx="2061146" cy="13716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48814" y="2987455"/>
            <a:ext cx="2660073" cy="646331"/>
          </a:xfrm>
          <a:prstGeom prst="rect">
            <a:avLst/>
          </a:prstGeom>
          <a:noFill/>
        </p:spPr>
        <p:txBody>
          <a:bodyPr wrap="square" rtlCol="0">
            <a:spAutoFit/>
          </a:bodyPr>
          <a:lstStyle/>
          <a:p>
            <a:r>
              <a:rPr lang="sr-Cyrl-RS" dirty="0">
                <a:solidFill>
                  <a:srgbClr val="1F497D">
                    <a:lumMod val="75000"/>
                  </a:srgbClr>
                </a:solidFill>
                <a:latin typeface="Times New Roman" pitchFamily="18" charset="0"/>
                <a:cs typeface="Times New Roman" pitchFamily="18" charset="0"/>
              </a:rPr>
              <a:t>Програми наставе и учења</a:t>
            </a:r>
            <a:endParaRPr lang="sr-Latn-RS" dirty="0">
              <a:solidFill>
                <a:srgbClr val="1F497D">
                  <a:lumMod val="75000"/>
                </a:srgbClr>
              </a:solidFill>
              <a:latin typeface="Times New Roman" pitchFamily="18" charset="0"/>
              <a:cs typeface="Times New Roman" pitchFamily="18" charset="0"/>
            </a:endParaRPr>
          </a:p>
        </p:txBody>
      </p:sp>
      <p:sp>
        <p:nvSpPr>
          <p:cNvPr id="8" name="TextBox 7"/>
          <p:cNvSpPr txBox="1"/>
          <p:nvPr/>
        </p:nvSpPr>
        <p:spPr>
          <a:xfrm>
            <a:off x="322549" y="5497643"/>
            <a:ext cx="2660073" cy="369332"/>
          </a:xfrm>
          <a:prstGeom prst="rect">
            <a:avLst/>
          </a:prstGeom>
          <a:noFill/>
        </p:spPr>
        <p:txBody>
          <a:bodyPr wrap="square" rtlCol="0">
            <a:spAutoFit/>
          </a:bodyPr>
          <a:lstStyle/>
          <a:p>
            <a:r>
              <a:rPr lang="sr-Cyrl-RS" dirty="0">
                <a:solidFill>
                  <a:srgbClr val="1F497D">
                    <a:lumMod val="75000"/>
                  </a:srgbClr>
                </a:solidFill>
                <a:latin typeface="Times New Roman" pitchFamily="18" charset="0"/>
                <a:cs typeface="Times New Roman" pitchFamily="18" charset="0"/>
              </a:rPr>
              <a:t>Ресурси школе</a:t>
            </a:r>
            <a:endParaRPr lang="sr-Latn-RS" dirty="0">
              <a:solidFill>
                <a:srgbClr val="1F497D">
                  <a:lumMod val="75000"/>
                </a:srgbClr>
              </a:solidFill>
              <a:latin typeface="Times New Roman" pitchFamily="18" charset="0"/>
              <a:cs typeface="Times New Roman" pitchFamily="18" charset="0"/>
            </a:endParaRPr>
          </a:p>
        </p:txBody>
      </p:sp>
      <p:sp>
        <p:nvSpPr>
          <p:cNvPr id="9" name="TextBox 8"/>
          <p:cNvSpPr txBox="1"/>
          <p:nvPr/>
        </p:nvSpPr>
        <p:spPr>
          <a:xfrm>
            <a:off x="6629400" y="3891551"/>
            <a:ext cx="2660073" cy="646331"/>
          </a:xfrm>
          <a:prstGeom prst="rect">
            <a:avLst/>
          </a:prstGeom>
          <a:noFill/>
        </p:spPr>
        <p:txBody>
          <a:bodyPr wrap="square" rtlCol="0">
            <a:spAutoFit/>
          </a:bodyPr>
          <a:lstStyle/>
          <a:p>
            <a:r>
              <a:rPr lang="sr-Cyrl-RS" dirty="0">
                <a:solidFill>
                  <a:srgbClr val="1F497D">
                    <a:lumMod val="75000"/>
                  </a:srgbClr>
                </a:solidFill>
                <a:latin typeface="Times New Roman" pitchFamily="18" charset="0"/>
                <a:cs typeface="Times New Roman" pitchFamily="18" charset="0"/>
              </a:rPr>
              <a:t>Уџбеници и други материјали</a:t>
            </a:r>
            <a:endParaRPr lang="sr-Latn-RS" dirty="0">
              <a:solidFill>
                <a:srgbClr val="1F497D">
                  <a:lumMod val="75000"/>
                </a:srgbClr>
              </a:solidFill>
              <a:latin typeface="Times New Roman" pitchFamily="18" charset="0"/>
              <a:cs typeface="Times New Roman" pitchFamily="18" charset="0"/>
            </a:endParaRPr>
          </a:p>
        </p:txBody>
      </p:sp>
      <p:sp>
        <p:nvSpPr>
          <p:cNvPr id="10" name="TextBox 9"/>
          <p:cNvSpPr txBox="1"/>
          <p:nvPr/>
        </p:nvSpPr>
        <p:spPr>
          <a:xfrm>
            <a:off x="3557650" y="1590749"/>
            <a:ext cx="2660073" cy="369332"/>
          </a:xfrm>
          <a:prstGeom prst="rect">
            <a:avLst/>
          </a:prstGeom>
          <a:noFill/>
        </p:spPr>
        <p:txBody>
          <a:bodyPr wrap="square" rtlCol="0">
            <a:spAutoFit/>
          </a:bodyPr>
          <a:lstStyle/>
          <a:p>
            <a:r>
              <a:rPr lang="sr-Cyrl-RS" dirty="0">
                <a:solidFill>
                  <a:srgbClr val="1F497D">
                    <a:lumMod val="75000"/>
                  </a:srgbClr>
                </a:solidFill>
                <a:latin typeface="Times New Roman" pitchFamily="18" charset="0"/>
                <a:cs typeface="Times New Roman" pitchFamily="18" charset="0"/>
              </a:rPr>
              <a:t>Ученички колектив</a:t>
            </a:r>
            <a:endParaRPr lang="sr-Latn-RS" dirty="0">
              <a:solidFill>
                <a:srgbClr val="1F497D">
                  <a:lumMod val="75000"/>
                </a:srgbClr>
              </a:solidFill>
              <a:latin typeface="Times New Roman" pitchFamily="18" charset="0"/>
              <a:cs typeface="Times New Roman" pitchFamily="18" charset="0"/>
            </a:endParaRPr>
          </a:p>
        </p:txBody>
      </p:sp>
      <p:pic>
        <p:nvPicPr>
          <p:cNvPr id="2052" name="Picture 4" descr="Резултат слика за lokalna zajednic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60121" y="3954529"/>
            <a:ext cx="2268188" cy="1166705"/>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p:cNvSpPr txBox="1"/>
          <p:nvPr/>
        </p:nvSpPr>
        <p:spPr>
          <a:xfrm>
            <a:off x="3776583" y="5197877"/>
            <a:ext cx="2660073" cy="646331"/>
          </a:xfrm>
          <a:prstGeom prst="rect">
            <a:avLst/>
          </a:prstGeom>
          <a:noFill/>
        </p:spPr>
        <p:txBody>
          <a:bodyPr wrap="square" rtlCol="0">
            <a:spAutoFit/>
          </a:bodyPr>
          <a:lstStyle/>
          <a:p>
            <a:r>
              <a:rPr lang="sr-Cyrl-RS" dirty="0">
                <a:solidFill>
                  <a:srgbClr val="1F497D">
                    <a:lumMod val="75000"/>
                  </a:srgbClr>
                </a:solidFill>
                <a:latin typeface="Times New Roman" pitchFamily="18" charset="0"/>
                <a:cs typeface="Times New Roman" pitchFamily="18" charset="0"/>
              </a:rPr>
              <a:t>Ресурси и подршка локалне заједнице</a:t>
            </a:r>
            <a:endParaRPr lang="sr-Latn-RS" dirty="0">
              <a:solidFill>
                <a:srgbClr val="1F497D">
                  <a:lumMod val="75000"/>
                </a:srgbClr>
              </a:solidFill>
              <a:latin typeface="Times New Roman" pitchFamily="18" charset="0"/>
              <a:cs typeface="Times New Roman" pitchFamily="18" charset="0"/>
            </a:endParaRPr>
          </a:p>
        </p:txBody>
      </p:sp>
      <p:pic>
        <p:nvPicPr>
          <p:cNvPr id="2056" name="Picture 8" descr="Резултат слика за ucionic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0999" y="3902862"/>
            <a:ext cx="2286001" cy="161818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28599" y="6172201"/>
            <a:ext cx="8931233" cy="646331"/>
          </a:xfrm>
          <a:prstGeom prst="rect">
            <a:avLst/>
          </a:prstGeom>
          <a:solidFill>
            <a:schemeClr val="bg1"/>
          </a:solidFill>
        </p:spPr>
        <p:txBody>
          <a:bodyPr wrap="square">
            <a:spAutoFit/>
          </a:bodyPr>
          <a:lstStyle/>
          <a:p>
            <a:pPr algn="ctr"/>
            <a:r>
              <a:rPr lang="ru-RU" b="1" dirty="0">
                <a:solidFill>
                  <a:srgbClr val="FF0000"/>
                </a:solidFill>
                <a:latin typeface="Times New Roman" pitchFamily="18" charset="0"/>
                <a:cs typeface="Times New Roman" pitchFamily="18" charset="0"/>
              </a:rPr>
              <a:t>Креирање</a:t>
            </a:r>
            <a:r>
              <a:rPr lang="ru-RU" dirty="0">
                <a:solidFill>
                  <a:prstClr val="black"/>
                </a:solidFill>
                <a:latin typeface="Times New Roman" pitchFamily="18" charset="0"/>
                <a:cs typeface="Times New Roman" pitchFamily="18" charset="0"/>
              </a:rPr>
              <a:t> </a:t>
            </a:r>
            <a:r>
              <a:rPr lang="ru-RU" dirty="0">
                <a:solidFill>
                  <a:srgbClr val="1F497D">
                    <a:lumMod val="75000"/>
                  </a:srgbClr>
                </a:solidFill>
                <a:latin typeface="Times New Roman" pitchFamily="18" charset="0"/>
                <a:cs typeface="Times New Roman" pitchFamily="18" charset="0"/>
              </a:rPr>
              <a:t>наставе и учења </a:t>
            </a:r>
            <a:r>
              <a:rPr lang="ru-RU" b="1" dirty="0">
                <a:solidFill>
                  <a:srgbClr val="FF0000"/>
                </a:solidFill>
                <a:latin typeface="Times New Roman" pitchFamily="18" charset="0"/>
                <a:cs typeface="Times New Roman" pitchFamily="18" charset="0"/>
              </a:rPr>
              <a:t>у складу са Програмима </a:t>
            </a:r>
            <a:r>
              <a:rPr lang="ru-RU" dirty="0">
                <a:solidFill>
                  <a:srgbClr val="1F497D">
                    <a:lumMod val="75000"/>
                  </a:srgbClr>
                </a:solidFill>
                <a:latin typeface="Times New Roman" pitchFamily="18" charset="0"/>
                <a:cs typeface="Times New Roman" pitchFamily="18" charset="0"/>
              </a:rPr>
              <a:t>наставе и учења и </a:t>
            </a:r>
            <a:r>
              <a:rPr lang="ru-RU" b="1" dirty="0">
                <a:solidFill>
                  <a:srgbClr val="FF0000"/>
                </a:solidFill>
                <a:latin typeface="Times New Roman" pitchFamily="18" charset="0"/>
                <a:cs typeface="Times New Roman" pitchFamily="18" charset="0"/>
              </a:rPr>
              <a:t>реалним контекстом </a:t>
            </a:r>
            <a:r>
              <a:rPr lang="ru-RU" dirty="0">
                <a:solidFill>
                  <a:srgbClr val="1F497D">
                    <a:lumMod val="75000"/>
                  </a:srgbClr>
                </a:solidFill>
                <a:latin typeface="Times New Roman" pitchFamily="18" charset="0"/>
                <a:cs typeface="Times New Roman" pitchFamily="18" charset="0"/>
              </a:rPr>
              <a:t>(ученичког колектива, школе и локалне заједнице).</a:t>
            </a:r>
          </a:p>
        </p:txBody>
      </p:sp>
      <p:pic>
        <p:nvPicPr>
          <p:cNvPr id="4" name="Picture 3"/>
          <p:cNvPicPr>
            <a:picLocks noChangeAspect="1"/>
          </p:cNvPicPr>
          <p:nvPr/>
        </p:nvPicPr>
        <p:blipFill>
          <a:blip r:embed="rId6"/>
          <a:stretch>
            <a:fillRect/>
          </a:stretch>
        </p:blipFill>
        <p:spPr>
          <a:xfrm>
            <a:off x="3613735" y="1974750"/>
            <a:ext cx="2160960" cy="1735251"/>
          </a:xfrm>
          <a:prstGeom prst="rect">
            <a:avLst/>
          </a:prstGeom>
        </p:spPr>
      </p:pic>
    </p:spTree>
    <p:extLst>
      <p:ext uri="{BB962C8B-B14F-4D97-AF65-F5344CB8AC3E}">
        <p14:creationId xmlns:p14="http://schemas.microsoft.com/office/powerpoint/2010/main" val="42598178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2E0F62-0663-A85A-FEFF-FE98A033C42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AE4F797-DFF3-81A6-FEFF-2546831BE45E}"/>
              </a:ext>
            </a:extLst>
          </p:cNvPr>
          <p:cNvSpPr>
            <a:spLocks noGrp="1"/>
          </p:cNvSpPr>
          <p:nvPr>
            <p:ph type="title"/>
          </p:nvPr>
        </p:nvSpPr>
        <p:spPr>
          <a:xfrm>
            <a:off x="628650" y="381000"/>
            <a:ext cx="7886700" cy="914401"/>
          </a:xfrm>
        </p:spPr>
        <p:txBody>
          <a:bodyPr/>
          <a:lstStyle/>
          <a:p>
            <a:pPr algn="ctr"/>
            <a:r>
              <a:rPr lang="sr-Cyrl-RS" sz="1600" b="1" dirty="0">
                <a:solidFill>
                  <a:prstClr val="black"/>
                </a:solidFill>
                <a:latin typeface="Times New Roman" pitchFamily="18" charset="0"/>
                <a:cs typeface="Times New Roman" pitchFamily="18" charset="0"/>
              </a:rPr>
              <a:t>ОБРАЗАЦ ГОДИШЊЕГ ПЛАНА ИЗВОЂЕЊА НАСТАВЕ</a:t>
            </a:r>
            <a:r>
              <a:rPr lang="sr-Latn-RS" sz="1600" b="1" dirty="0">
                <a:solidFill>
                  <a:prstClr val="black"/>
                </a:solidFill>
                <a:latin typeface="Times New Roman" pitchFamily="18" charset="0"/>
                <a:cs typeface="Times New Roman" pitchFamily="18" charset="0"/>
              </a:rPr>
              <a:t> </a:t>
            </a:r>
            <a:r>
              <a:rPr lang="sr-Cyrl-RS" sz="1600" b="1" dirty="0">
                <a:solidFill>
                  <a:prstClr val="black"/>
                </a:solidFill>
                <a:latin typeface="Times New Roman" pitchFamily="18" charset="0"/>
                <a:cs typeface="Times New Roman" pitchFamily="18" charset="0"/>
              </a:rPr>
              <a:t>ЗА ПРЕДМЕТ</a:t>
            </a:r>
            <a:endParaRPr lang="en-US" sz="1600" dirty="0"/>
          </a:p>
        </p:txBody>
      </p:sp>
      <p:graphicFrame>
        <p:nvGraphicFramePr>
          <p:cNvPr id="4" name="Content Placeholder 3">
            <a:extLst>
              <a:ext uri="{FF2B5EF4-FFF2-40B4-BE49-F238E27FC236}">
                <a16:creationId xmlns:a16="http://schemas.microsoft.com/office/drawing/2014/main" id="{6C7688E1-815D-9994-C54F-A0E4DA1F2259}"/>
              </a:ext>
            </a:extLst>
          </p:cNvPr>
          <p:cNvGraphicFramePr>
            <a:graphicFrameLocks noGrp="1"/>
          </p:cNvGraphicFramePr>
          <p:nvPr>
            <p:ph idx="1"/>
            <p:extLst>
              <p:ext uri="{D42A27DB-BD31-4B8C-83A1-F6EECF244321}">
                <p14:modId xmlns:p14="http://schemas.microsoft.com/office/powerpoint/2010/main" val="1912990391"/>
              </p:ext>
            </p:extLst>
          </p:nvPr>
        </p:nvGraphicFramePr>
        <p:xfrm>
          <a:off x="152401" y="1066798"/>
          <a:ext cx="8686797" cy="5561116"/>
        </p:xfrm>
        <a:graphic>
          <a:graphicData uri="http://schemas.openxmlformats.org/drawingml/2006/table">
            <a:tbl>
              <a:tblPr firstRow="1" firstCol="1" bandRow="1"/>
              <a:tblGrid>
                <a:gridCol w="480734">
                  <a:extLst>
                    <a:ext uri="{9D8B030D-6E8A-4147-A177-3AD203B41FA5}">
                      <a16:colId xmlns:a16="http://schemas.microsoft.com/office/drawing/2014/main" val="20000"/>
                    </a:ext>
                  </a:extLst>
                </a:gridCol>
                <a:gridCol w="1209609">
                  <a:extLst>
                    <a:ext uri="{9D8B030D-6E8A-4147-A177-3AD203B41FA5}">
                      <a16:colId xmlns:a16="http://schemas.microsoft.com/office/drawing/2014/main" val="20001"/>
                    </a:ext>
                  </a:extLst>
                </a:gridCol>
                <a:gridCol w="335830">
                  <a:extLst>
                    <a:ext uri="{9D8B030D-6E8A-4147-A177-3AD203B41FA5}">
                      <a16:colId xmlns:a16="http://schemas.microsoft.com/office/drawing/2014/main" val="20002"/>
                    </a:ext>
                  </a:extLst>
                </a:gridCol>
                <a:gridCol w="279858">
                  <a:extLst>
                    <a:ext uri="{9D8B030D-6E8A-4147-A177-3AD203B41FA5}">
                      <a16:colId xmlns:a16="http://schemas.microsoft.com/office/drawing/2014/main" val="20003"/>
                    </a:ext>
                  </a:extLst>
                </a:gridCol>
                <a:gridCol w="335830">
                  <a:extLst>
                    <a:ext uri="{9D8B030D-6E8A-4147-A177-3AD203B41FA5}">
                      <a16:colId xmlns:a16="http://schemas.microsoft.com/office/drawing/2014/main" val="20004"/>
                    </a:ext>
                  </a:extLst>
                </a:gridCol>
                <a:gridCol w="335830">
                  <a:extLst>
                    <a:ext uri="{9D8B030D-6E8A-4147-A177-3AD203B41FA5}">
                      <a16:colId xmlns:a16="http://schemas.microsoft.com/office/drawing/2014/main" val="20005"/>
                    </a:ext>
                  </a:extLst>
                </a:gridCol>
                <a:gridCol w="223886">
                  <a:extLst>
                    <a:ext uri="{9D8B030D-6E8A-4147-A177-3AD203B41FA5}">
                      <a16:colId xmlns:a16="http://schemas.microsoft.com/office/drawing/2014/main" val="20006"/>
                    </a:ext>
                  </a:extLst>
                </a:gridCol>
                <a:gridCol w="279858">
                  <a:extLst>
                    <a:ext uri="{9D8B030D-6E8A-4147-A177-3AD203B41FA5}">
                      <a16:colId xmlns:a16="http://schemas.microsoft.com/office/drawing/2014/main" val="20007"/>
                    </a:ext>
                  </a:extLst>
                </a:gridCol>
                <a:gridCol w="279858">
                  <a:extLst>
                    <a:ext uri="{9D8B030D-6E8A-4147-A177-3AD203B41FA5}">
                      <a16:colId xmlns:a16="http://schemas.microsoft.com/office/drawing/2014/main" val="20008"/>
                    </a:ext>
                  </a:extLst>
                </a:gridCol>
                <a:gridCol w="279858">
                  <a:extLst>
                    <a:ext uri="{9D8B030D-6E8A-4147-A177-3AD203B41FA5}">
                      <a16:colId xmlns:a16="http://schemas.microsoft.com/office/drawing/2014/main" val="20009"/>
                    </a:ext>
                  </a:extLst>
                </a:gridCol>
                <a:gridCol w="279858">
                  <a:extLst>
                    <a:ext uri="{9D8B030D-6E8A-4147-A177-3AD203B41FA5}">
                      <a16:colId xmlns:a16="http://schemas.microsoft.com/office/drawing/2014/main" val="20010"/>
                    </a:ext>
                  </a:extLst>
                </a:gridCol>
                <a:gridCol w="279858">
                  <a:extLst>
                    <a:ext uri="{9D8B030D-6E8A-4147-A177-3AD203B41FA5}">
                      <a16:colId xmlns:a16="http://schemas.microsoft.com/office/drawing/2014/main" val="20011"/>
                    </a:ext>
                  </a:extLst>
                </a:gridCol>
                <a:gridCol w="391802">
                  <a:extLst>
                    <a:ext uri="{9D8B030D-6E8A-4147-A177-3AD203B41FA5}">
                      <a16:colId xmlns:a16="http://schemas.microsoft.com/office/drawing/2014/main" val="20012"/>
                    </a:ext>
                  </a:extLst>
                </a:gridCol>
                <a:gridCol w="2854554">
                  <a:extLst>
                    <a:ext uri="{9D8B030D-6E8A-4147-A177-3AD203B41FA5}">
                      <a16:colId xmlns:a16="http://schemas.microsoft.com/office/drawing/2014/main" val="20013"/>
                    </a:ext>
                  </a:extLst>
                </a:gridCol>
                <a:gridCol w="839574">
                  <a:extLst>
                    <a:ext uri="{9D8B030D-6E8A-4147-A177-3AD203B41FA5}">
                      <a16:colId xmlns:a16="http://schemas.microsoft.com/office/drawing/2014/main" val="20014"/>
                    </a:ext>
                  </a:extLst>
                </a:gridCol>
              </a:tblGrid>
              <a:tr h="151283">
                <a:tc rowSpan="2">
                  <a:txBody>
                    <a:bodyPr/>
                    <a:lstStyle/>
                    <a:p>
                      <a:pPr marL="0" marR="0" algn="ctr">
                        <a:lnSpc>
                          <a:spcPct val="107000"/>
                        </a:lnSpc>
                        <a:spcBef>
                          <a:spcPts val="0"/>
                        </a:spcBef>
                        <a:spcAft>
                          <a:spcPts val="0"/>
                        </a:spcAft>
                      </a:pPr>
                      <a:r>
                        <a:rPr lang="sr-Cyrl-RS" sz="800" kern="1200" dirty="0">
                          <a:solidFill>
                            <a:srgbClr val="000000"/>
                          </a:solidFill>
                          <a:effectLst/>
                          <a:latin typeface="Times New Roman"/>
                          <a:ea typeface="Calibri"/>
                          <a:cs typeface="Times New Roman"/>
                        </a:rPr>
                        <a:t>Редни</a:t>
                      </a:r>
                      <a:endParaRPr lang="en-US" sz="1000" dirty="0">
                        <a:effectLst/>
                        <a:latin typeface="Calibri"/>
                        <a:ea typeface="Calibri"/>
                        <a:cs typeface="Times New Roman"/>
                      </a:endParaRPr>
                    </a:p>
                    <a:p>
                      <a:pPr marL="0" marR="0" algn="ctr">
                        <a:lnSpc>
                          <a:spcPct val="107000"/>
                        </a:lnSpc>
                        <a:spcBef>
                          <a:spcPts val="0"/>
                        </a:spcBef>
                        <a:spcAft>
                          <a:spcPts val="0"/>
                        </a:spcAft>
                      </a:pPr>
                      <a:r>
                        <a:rPr lang="sr-Cyrl-RS" sz="800" kern="1200" dirty="0">
                          <a:solidFill>
                            <a:srgbClr val="000000"/>
                          </a:solidFill>
                          <a:effectLst/>
                          <a:latin typeface="Times New Roman"/>
                          <a:ea typeface="Calibri"/>
                          <a:cs typeface="Times New Roman"/>
                        </a:rPr>
                        <a:t>број</a:t>
                      </a:r>
                      <a:endParaRPr lang="en-US" sz="1000" dirty="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gn="ctr">
                        <a:lnSpc>
                          <a:spcPct val="107000"/>
                        </a:lnSpc>
                        <a:spcBef>
                          <a:spcPts val="0"/>
                        </a:spcBef>
                        <a:spcAft>
                          <a:spcPts val="0"/>
                        </a:spcAft>
                      </a:pPr>
                      <a:r>
                        <a:rPr lang="sr-Cyrl-RS" sz="800" kern="1200">
                          <a:solidFill>
                            <a:srgbClr val="000000"/>
                          </a:solidFill>
                          <a:effectLst/>
                          <a:latin typeface="Times New Roman"/>
                          <a:ea typeface="Calibri"/>
                          <a:cs typeface="Times New Roman"/>
                        </a:rPr>
                        <a:t>Наставна тема</a:t>
                      </a:r>
                      <a:endParaRPr lang="en-US" sz="100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10">
                  <a:txBody>
                    <a:bodyPr/>
                    <a:lstStyle/>
                    <a:p>
                      <a:pPr marL="0" marR="0" algn="ctr">
                        <a:lnSpc>
                          <a:spcPct val="107000"/>
                        </a:lnSpc>
                        <a:spcBef>
                          <a:spcPts val="0"/>
                        </a:spcBef>
                        <a:spcAft>
                          <a:spcPts val="0"/>
                        </a:spcAft>
                      </a:pPr>
                      <a:r>
                        <a:rPr lang="sr-Cyrl-RS" sz="800" kern="1200">
                          <a:solidFill>
                            <a:srgbClr val="000000"/>
                          </a:solidFill>
                          <a:effectLst/>
                          <a:latin typeface="Times New Roman"/>
                          <a:ea typeface="Calibri"/>
                          <a:cs typeface="Times New Roman"/>
                        </a:rPr>
                        <a:t>Месец</a:t>
                      </a:r>
                      <a:endParaRPr lang="en-US" sz="100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rowSpan="2">
                  <a:txBody>
                    <a:bodyPr/>
                    <a:lstStyle/>
                    <a:p>
                      <a:pPr marL="0" marR="0" algn="ctr">
                        <a:lnSpc>
                          <a:spcPct val="107000"/>
                        </a:lnSpc>
                        <a:spcBef>
                          <a:spcPts val="0"/>
                        </a:spcBef>
                        <a:spcAft>
                          <a:spcPts val="0"/>
                        </a:spcAft>
                      </a:pPr>
                      <a:r>
                        <a:rPr lang="sr-Cyrl-RS" sz="800" kern="1200">
                          <a:solidFill>
                            <a:srgbClr val="000000"/>
                          </a:solidFill>
                          <a:effectLst/>
                          <a:latin typeface="Times New Roman"/>
                          <a:ea typeface="Calibri"/>
                          <a:cs typeface="Times New Roman"/>
                        </a:rPr>
                        <a:t>Уку-</a:t>
                      </a:r>
                      <a:endParaRPr lang="en-US" sz="1000">
                        <a:effectLst/>
                        <a:latin typeface="Calibri"/>
                        <a:ea typeface="Calibri"/>
                        <a:cs typeface="Times New Roman"/>
                      </a:endParaRPr>
                    </a:p>
                    <a:p>
                      <a:pPr marL="0" marR="0" algn="ctr">
                        <a:lnSpc>
                          <a:spcPct val="107000"/>
                        </a:lnSpc>
                        <a:spcBef>
                          <a:spcPts val="0"/>
                        </a:spcBef>
                        <a:spcAft>
                          <a:spcPts val="0"/>
                        </a:spcAft>
                      </a:pPr>
                      <a:r>
                        <a:rPr lang="sr-Cyrl-RS" sz="800" kern="1200">
                          <a:solidFill>
                            <a:srgbClr val="000000"/>
                          </a:solidFill>
                          <a:effectLst/>
                          <a:latin typeface="Times New Roman"/>
                          <a:ea typeface="Calibri"/>
                          <a:cs typeface="Times New Roman"/>
                        </a:rPr>
                        <a:t>пно</a:t>
                      </a:r>
                      <a:endParaRPr lang="en-US" sz="100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gn="ctr">
                        <a:lnSpc>
                          <a:spcPct val="107000"/>
                        </a:lnSpc>
                        <a:spcBef>
                          <a:spcPts val="0"/>
                        </a:spcBef>
                        <a:spcAft>
                          <a:spcPts val="0"/>
                        </a:spcAft>
                      </a:pPr>
                      <a:r>
                        <a:rPr lang="sr-Cyrl-RS" sz="800" kern="1200">
                          <a:solidFill>
                            <a:srgbClr val="000000"/>
                          </a:solidFill>
                          <a:effectLst/>
                          <a:latin typeface="Times New Roman"/>
                          <a:ea typeface="Calibri"/>
                          <a:cs typeface="Times New Roman"/>
                        </a:rPr>
                        <a:t>Међупредметне компетенције</a:t>
                      </a:r>
                      <a:endParaRPr lang="en-US" sz="1000">
                        <a:effectLst/>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gn="ctr">
                        <a:lnSpc>
                          <a:spcPct val="107000"/>
                        </a:lnSpc>
                        <a:spcBef>
                          <a:spcPts val="0"/>
                        </a:spcBef>
                        <a:spcAft>
                          <a:spcPts val="0"/>
                        </a:spcAft>
                      </a:pPr>
                      <a:r>
                        <a:rPr lang="sr-Cyrl-RS" sz="800" kern="1200">
                          <a:solidFill>
                            <a:srgbClr val="000000"/>
                          </a:solidFill>
                          <a:effectLst/>
                          <a:latin typeface="Times New Roman"/>
                          <a:ea typeface="Calibri"/>
                          <a:cs typeface="Times New Roman"/>
                        </a:rPr>
                        <a:t>Стандарди</a:t>
                      </a:r>
                      <a:endParaRPr lang="en-US" sz="1000">
                        <a:effectLst/>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24700">
                <a:tc vMerge="1">
                  <a:txBody>
                    <a:bodyPr/>
                    <a:lstStyle/>
                    <a:p>
                      <a:endParaRPr lang="en-US"/>
                    </a:p>
                  </a:txBody>
                  <a:tcPr/>
                </a:tc>
                <a:tc vMerge="1">
                  <a:txBody>
                    <a:bodyPr/>
                    <a:lstStyle/>
                    <a:p>
                      <a:endParaRPr lang="en-US"/>
                    </a:p>
                  </a:txBody>
                  <a:tcPr/>
                </a:tc>
                <a:tc>
                  <a:txBody>
                    <a:bodyPr/>
                    <a:lstStyle/>
                    <a:p>
                      <a:pPr marL="0" marR="0">
                        <a:lnSpc>
                          <a:spcPts val="1620"/>
                        </a:lnSpc>
                        <a:spcBef>
                          <a:spcPts val="0"/>
                        </a:spcBef>
                        <a:spcAft>
                          <a:spcPts val="0"/>
                        </a:spcAft>
                      </a:pPr>
                      <a:r>
                        <a:rPr lang="sr-Latn-RS" sz="800" kern="1200">
                          <a:solidFill>
                            <a:srgbClr val="000000"/>
                          </a:solidFill>
                          <a:effectLst/>
                          <a:latin typeface="Times New Roman"/>
                          <a:ea typeface="Calibri"/>
                          <a:cs typeface="Times New Roman"/>
                        </a:rPr>
                        <a:t>IX</a:t>
                      </a:r>
                      <a:r>
                        <a:rPr lang="sr-Cyrl-RS" sz="800" kern="1200">
                          <a:solidFill>
                            <a:srgbClr val="000000"/>
                          </a:solidFill>
                          <a:effectLst/>
                          <a:latin typeface="Times New Roman"/>
                          <a:ea typeface="Calibri"/>
                          <a:cs typeface="Times New Roman"/>
                        </a:rPr>
                        <a:t>  </a:t>
                      </a:r>
                      <a:endParaRPr lang="en-US" sz="1000">
                        <a:effectLst/>
                        <a:latin typeface="Calibri"/>
                        <a:ea typeface="Calibri"/>
                        <a:cs typeface="Times New Roman"/>
                      </a:endParaRPr>
                    </a:p>
                  </a:txBody>
                  <a:tcPr marL="62607" marR="62607" marT="869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ts val="1620"/>
                        </a:lnSpc>
                        <a:spcBef>
                          <a:spcPts val="0"/>
                        </a:spcBef>
                        <a:spcAft>
                          <a:spcPts val="0"/>
                        </a:spcAft>
                      </a:pPr>
                      <a:r>
                        <a:rPr lang="sr-Latn-RS" sz="800" kern="1200">
                          <a:solidFill>
                            <a:srgbClr val="000000"/>
                          </a:solidFill>
                          <a:effectLst/>
                          <a:latin typeface="Times New Roman"/>
                          <a:ea typeface="Calibri"/>
                          <a:cs typeface="Times New Roman"/>
                        </a:rPr>
                        <a:t>X</a:t>
                      </a:r>
                      <a:r>
                        <a:rPr lang="sr-Cyrl-RS" sz="800" kern="1200">
                          <a:solidFill>
                            <a:srgbClr val="000000"/>
                          </a:solidFill>
                          <a:effectLst/>
                          <a:latin typeface="Times New Roman"/>
                          <a:ea typeface="Calibri"/>
                          <a:cs typeface="Times New Roman"/>
                        </a:rPr>
                        <a:t>    </a:t>
                      </a:r>
                      <a:endParaRPr lang="en-US" sz="1000">
                        <a:effectLst/>
                        <a:latin typeface="Calibri"/>
                        <a:ea typeface="Calibri"/>
                        <a:cs typeface="Times New Roman"/>
                      </a:endParaRPr>
                    </a:p>
                  </a:txBody>
                  <a:tcPr marL="62607" marR="62607" marT="869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ts val="1620"/>
                        </a:lnSpc>
                        <a:spcBef>
                          <a:spcPts val="0"/>
                        </a:spcBef>
                        <a:spcAft>
                          <a:spcPts val="0"/>
                        </a:spcAft>
                      </a:pPr>
                      <a:r>
                        <a:rPr lang="sr-Latn-RS" sz="800" kern="1200">
                          <a:solidFill>
                            <a:srgbClr val="000000"/>
                          </a:solidFill>
                          <a:effectLst/>
                          <a:latin typeface="Times New Roman"/>
                          <a:ea typeface="Calibri"/>
                          <a:cs typeface="Times New Roman"/>
                        </a:rPr>
                        <a:t>XI</a:t>
                      </a:r>
                      <a:r>
                        <a:rPr lang="sr-Cyrl-RS" sz="800" kern="1200">
                          <a:solidFill>
                            <a:srgbClr val="000000"/>
                          </a:solidFill>
                          <a:effectLst/>
                          <a:latin typeface="Times New Roman"/>
                          <a:ea typeface="Calibri"/>
                          <a:cs typeface="Times New Roman"/>
                        </a:rPr>
                        <a:t>   </a:t>
                      </a:r>
                      <a:endParaRPr lang="en-US" sz="1000">
                        <a:effectLst/>
                        <a:latin typeface="Calibri"/>
                        <a:ea typeface="Calibri"/>
                        <a:cs typeface="Times New Roman"/>
                      </a:endParaRPr>
                    </a:p>
                  </a:txBody>
                  <a:tcPr marL="62607" marR="62607" marT="869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ts val="1620"/>
                        </a:lnSpc>
                        <a:spcBef>
                          <a:spcPts val="0"/>
                        </a:spcBef>
                        <a:spcAft>
                          <a:spcPts val="0"/>
                        </a:spcAft>
                      </a:pPr>
                      <a:r>
                        <a:rPr lang="sr-Latn-RS" sz="800" kern="1200">
                          <a:solidFill>
                            <a:srgbClr val="000000"/>
                          </a:solidFill>
                          <a:effectLst/>
                          <a:latin typeface="Times New Roman"/>
                          <a:ea typeface="Calibri"/>
                          <a:cs typeface="Times New Roman"/>
                        </a:rPr>
                        <a:t>XII</a:t>
                      </a:r>
                      <a:r>
                        <a:rPr lang="sr-Cyrl-RS" sz="800" kern="1200">
                          <a:solidFill>
                            <a:srgbClr val="000000"/>
                          </a:solidFill>
                          <a:effectLst/>
                          <a:latin typeface="Times New Roman"/>
                          <a:ea typeface="Calibri"/>
                          <a:cs typeface="Times New Roman"/>
                        </a:rPr>
                        <a:t>   </a:t>
                      </a:r>
                      <a:endParaRPr lang="en-US" sz="1000">
                        <a:effectLst/>
                        <a:latin typeface="Calibri"/>
                        <a:ea typeface="Calibri"/>
                        <a:cs typeface="Times New Roman"/>
                      </a:endParaRPr>
                    </a:p>
                  </a:txBody>
                  <a:tcPr marL="62607" marR="62607" marT="869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ts val="1620"/>
                        </a:lnSpc>
                        <a:spcBef>
                          <a:spcPts val="0"/>
                        </a:spcBef>
                        <a:spcAft>
                          <a:spcPts val="0"/>
                        </a:spcAft>
                      </a:pPr>
                      <a:r>
                        <a:rPr lang="sr-Latn-RS" sz="800" kern="1200">
                          <a:solidFill>
                            <a:srgbClr val="000000"/>
                          </a:solidFill>
                          <a:effectLst/>
                          <a:latin typeface="Times New Roman"/>
                          <a:ea typeface="Calibri"/>
                          <a:cs typeface="Times New Roman"/>
                        </a:rPr>
                        <a:t>I</a:t>
                      </a:r>
                      <a:r>
                        <a:rPr lang="sr-Cyrl-RS" sz="800" kern="1200">
                          <a:solidFill>
                            <a:srgbClr val="000000"/>
                          </a:solidFill>
                          <a:effectLst/>
                          <a:latin typeface="Times New Roman"/>
                          <a:ea typeface="Calibri"/>
                          <a:cs typeface="Times New Roman"/>
                        </a:rPr>
                        <a:t>   </a:t>
                      </a:r>
                      <a:endParaRPr lang="en-US" sz="1000">
                        <a:effectLst/>
                        <a:latin typeface="Calibri"/>
                        <a:ea typeface="Calibri"/>
                        <a:cs typeface="Times New Roman"/>
                      </a:endParaRPr>
                    </a:p>
                  </a:txBody>
                  <a:tcPr marL="62607" marR="62607" marT="869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ts val="1620"/>
                        </a:lnSpc>
                        <a:spcBef>
                          <a:spcPts val="0"/>
                        </a:spcBef>
                        <a:spcAft>
                          <a:spcPts val="0"/>
                        </a:spcAft>
                      </a:pPr>
                      <a:r>
                        <a:rPr lang="sr-Latn-RS" sz="800" kern="1200">
                          <a:solidFill>
                            <a:srgbClr val="000000"/>
                          </a:solidFill>
                          <a:effectLst/>
                          <a:latin typeface="Times New Roman"/>
                          <a:ea typeface="Calibri"/>
                          <a:cs typeface="Times New Roman"/>
                        </a:rPr>
                        <a:t>II</a:t>
                      </a:r>
                      <a:r>
                        <a:rPr lang="sr-Cyrl-RS" sz="800" kern="1200">
                          <a:solidFill>
                            <a:srgbClr val="000000"/>
                          </a:solidFill>
                          <a:effectLst/>
                          <a:latin typeface="Times New Roman"/>
                          <a:ea typeface="Calibri"/>
                          <a:cs typeface="Times New Roman"/>
                        </a:rPr>
                        <a:t>   </a:t>
                      </a:r>
                      <a:endParaRPr lang="en-US" sz="1000">
                        <a:effectLst/>
                        <a:latin typeface="Calibri"/>
                        <a:ea typeface="Calibri"/>
                        <a:cs typeface="Times New Roman"/>
                      </a:endParaRPr>
                    </a:p>
                  </a:txBody>
                  <a:tcPr marL="62607" marR="62607" marT="869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ts val="1620"/>
                        </a:lnSpc>
                        <a:spcBef>
                          <a:spcPts val="0"/>
                        </a:spcBef>
                        <a:spcAft>
                          <a:spcPts val="0"/>
                        </a:spcAft>
                      </a:pPr>
                      <a:r>
                        <a:rPr lang="sr-Latn-RS" sz="800" kern="1200">
                          <a:solidFill>
                            <a:srgbClr val="000000"/>
                          </a:solidFill>
                          <a:effectLst/>
                          <a:latin typeface="Times New Roman"/>
                          <a:ea typeface="Calibri"/>
                          <a:cs typeface="Times New Roman"/>
                        </a:rPr>
                        <a:t>III</a:t>
                      </a:r>
                      <a:r>
                        <a:rPr lang="sr-Cyrl-RS" sz="800" kern="1200">
                          <a:solidFill>
                            <a:srgbClr val="000000"/>
                          </a:solidFill>
                          <a:effectLst/>
                          <a:latin typeface="Times New Roman"/>
                          <a:ea typeface="Calibri"/>
                          <a:cs typeface="Times New Roman"/>
                        </a:rPr>
                        <a:t>   </a:t>
                      </a:r>
                      <a:endParaRPr lang="en-US" sz="1000">
                        <a:effectLst/>
                        <a:latin typeface="Calibri"/>
                        <a:ea typeface="Calibri"/>
                        <a:cs typeface="Times New Roman"/>
                      </a:endParaRPr>
                    </a:p>
                  </a:txBody>
                  <a:tcPr marL="62607" marR="62607" marT="869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ts val="1620"/>
                        </a:lnSpc>
                        <a:spcBef>
                          <a:spcPts val="0"/>
                        </a:spcBef>
                        <a:spcAft>
                          <a:spcPts val="0"/>
                        </a:spcAft>
                      </a:pPr>
                      <a:r>
                        <a:rPr lang="sr-Latn-RS" sz="800" kern="1200">
                          <a:solidFill>
                            <a:srgbClr val="000000"/>
                          </a:solidFill>
                          <a:effectLst/>
                          <a:latin typeface="Times New Roman"/>
                          <a:ea typeface="Calibri"/>
                          <a:cs typeface="Times New Roman"/>
                        </a:rPr>
                        <a:t>IV</a:t>
                      </a:r>
                      <a:r>
                        <a:rPr lang="sr-Cyrl-RS" sz="800" kern="1200">
                          <a:solidFill>
                            <a:srgbClr val="000000"/>
                          </a:solidFill>
                          <a:effectLst/>
                          <a:latin typeface="Times New Roman"/>
                          <a:ea typeface="Calibri"/>
                          <a:cs typeface="Times New Roman"/>
                        </a:rPr>
                        <a:t>  </a:t>
                      </a:r>
                      <a:endParaRPr lang="en-US" sz="1000">
                        <a:effectLst/>
                        <a:latin typeface="Calibri"/>
                        <a:ea typeface="Calibri"/>
                        <a:cs typeface="Times New Roman"/>
                      </a:endParaRPr>
                    </a:p>
                  </a:txBody>
                  <a:tcPr marL="62607" marR="62607" marT="869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ts val="1620"/>
                        </a:lnSpc>
                        <a:spcBef>
                          <a:spcPts val="0"/>
                        </a:spcBef>
                        <a:spcAft>
                          <a:spcPts val="0"/>
                        </a:spcAft>
                      </a:pPr>
                      <a:r>
                        <a:rPr lang="sr-Latn-RS" sz="800" kern="1200">
                          <a:solidFill>
                            <a:srgbClr val="000000"/>
                          </a:solidFill>
                          <a:effectLst/>
                          <a:latin typeface="Times New Roman"/>
                          <a:ea typeface="Calibri"/>
                          <a:cs typeface="Times New Roman"/>
                        </a:rPr>
                        <a:t>V</a:t>
                      </a:r>
                      <a:r>
                        <a:rPr lang="sr-Cyrl-RS" sz="800" kern="1200">
                          <a:solidFill>
                            <a:srgbClr val="000000"/>
                          </a:solidFill>
                          <a:effectLst/>
                          <a:latin typeface="Times New Roman"/>
                          <a:ea typeface="Calibri"/>
                          <a:cs typeface="Times New Roman"/>
                        </a:rPr>
                        <a:t>  </a:t>
                      </a:r>
                      <a:endParaRPr lang="en-US" sz="1000">
                        <a:effectLst/>
                        <a:latin typeface="Calibri"/>
                        <a:ea typeface="Calibri"/>
                        <a:cs typeface="Times New Roman"/>
                      </a:endParaRPr>
                    </a:p>
                  </a:txBody>
                  <a:tcPr marL="62607" marR="62607" marT="869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ts val="1620"/>
                        </a:lnSpc>
                        <a:spcBef>
                          <a:spcPts val="0"/>
                        </a:spcBef>
                        <a:spcAft>
                          <a:spcPts val="0"/>
                        </a:spcAft>
                      </a:pPr>
                      <a:r>
                        <a:rPr lang="sr-Latn-RS" sz="800" kern="1200">
                          <a:solidFill>
                            <a:srgbClr val="000000"/>
                          </a:solidFill>
                          <a:effectLst/>
                          <a:latin typeface="Times New Roman"/>
                          <a:ea typeface="Calibri"/>
                          <a:cs typeface="Times New Roman"/>
                        </a:rPr>
                        <a:t>VI</a:t>
                      </a:r>
                      <a:r>
                        <a:rPr lang="sr-Cyrl-RS" sz="800" kern="1200">
                          <a:solidFill>
                            <a:srgbClr val="000000"/>
                          </a:solidFill>
                          <a:effectLst/>
                          <a:latin typeface="Times New Roman"/>
                          <a:ea typeface="Calibri"/>
                          <a:cs typeface="Times New Roman"/>
                        </a:rPr>
                        <a:t>  </a:t>
                      </a:r>
                      <a:endParaRPr lang="en-US" sz="1000">
                        <a:effectLst/>
                        <a:latin typeface="Calibri"/>
                        <a:ea typeface="Calibri"/>
                        <a:cs typeface="Times New Roman"/>
                      </a:endParaRPr>
                    </a:p>
                  </a:txBody>
                  <a:tcPr marL="62607" marR="62607" marT="869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0001"/>
                  </a:ext>
                </a:extLst>
              </a:tr>
              <a:tr h="995619">
                <a:tc>
                  <a:txBody>
                    <a:bodyPr/>
                    <a:lstStyle/>
                    <a:p>
                      <a:pPr marL="0" marR="0" algn="ctr">
                        <a:lnSpc>
                          <a:spcPct val="115000"/>
                        </a:lnSpc>
                        <a:spcBef>
                          <a:spcPts val="0"/>
                        </a:spcBef>
                        <a:spcAft>
                          <a:spcPts val="0"/>
                        </a:spcAft>
                      </a:pPr>
                      <a:r>
                        <a:rPr lang="sr-Latn-RS" sz="800" kern="1200">
                          <a:solidFill>
                            <a:srgbClr val="000000"/>
                          </a:solidFill>
                          <a:effectLst/>
                          <a:latin typeface="Times New Roman"/>
                          <a:ea typeface="Calibri"/>
                          <a:cs typeface="Times New Roman"/>
                        </a:rPr>
                        <a:t>1</a:t>
                      </a:r>
                      <a:r>
                        <a:rPr lang="sr-Cyrl-RS" sz="800" kern="1200">
                          <a:solidFill>
                            <a:srgbClr val="000000"/>
                          </a:solidFill>
                          <a:effectLst/>
                          <a:latin typeface="Times New Roman"/>
                          <a:ea typeface="Calibri"/>
                          <a:cs typeface="Times New Roman"/>
                        </a:rPr>
                        <a:t>.</a:t>
                      </a:r>
                      <a:endParaRPr lang="en-US" sz="100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3180" marR="0">
                        <a:lnSpc>
                          <a:spcPct val="107000"/>
                        </a:lnSpc>
                        <a:spcBef>
                          <a:spcPts val="0"/>
                        </a:spcBef>
                        <a:spcAft>
                          <a:spcPts val="0"/>
                        </a:spcAft>
                      </a:pPr>
                      <a:endParaRPr lang="en-US" sz="1000" dirty="0">
                        <a:effectLst/>
                        <a:latin typeface="Calibri"/>
                        <a:ea typeface="Calibri"/>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000" dirty="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000" dirty="0">
                        <a:effectLst/>
                        <a:latin typeface="Calibri"/>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000">
                        <a:effectLst/>
                        <a:latin typeface="Calibri"/>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000">
                        <a:effectLst/>
                        <a:latin typeface="Calibri"/>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000">
                        <a:effectLst/>
                        <a:latin typeface="Calibri"/>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000">
                        <a:effectLst/>
                        <a:latin typeface="Calibri"/>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000">
                        <a:effectLst/>
                        <a:latin typeface="Calibri"/>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000">
                        <a:effectLst/>
                        <a:latin typeface="Calibri"/>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000">
                        <a:effectLst/>
                        <a:latin typeface="Calibri"/>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000">
                        <a:effectLst/>
                        <a:latin typeface="Calibri"/>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00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900" dirty="0">
                        <a:solidFill>
                          <a:srgbClr val="000000"/>
                        </a:solidFill>
                        <a:effectLst/>
                        <a:latin typeface="Times New Roman"/>
                        <a:ea typeface="Calibri"/>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7">
                  <a:txBody>
                    <a:bodyPr/>
                    <a:lstStyle/>
                    <a:p>
                      <a:pPr marL="171450" marR="0">
                        <a:lnSpc>
                          <a:spcPct val="115000"/>
                        </a:lnSpc>
                        <a:spcBef>
                          <a:spcPts val="0"/>
                        </a:spcBef>
                        <a:spcAft>
                          <a:spcPts val="0"/>
                        </a:spcAft>
                      </a:pPr>
                      <a:r>
                        <a:rPr lang="en-US" sz="900" dirty="0">
                          <a:effectLst/>
                          <a:latin typeface="Times New Roman"/>
                          <a:ea typeface="Times New Roman"/>
                          <a:cs typeface="Times New Roman"/>
                        </a:rPr>
                        <a:t>.</a:t>
                      </a:r>
                      <a:endParaRPr lang="en-US" sz="900" dirty="0">
                        <a:effectLst/>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1066800">
                <a:tc>
                  <a:txBody>
                    <a:bodyPr/>
                    <a:lstStyle/>
                    <a:p>
                      <a:pPr marL="0" marR="0" algn="ctr">
                        <a:lnSpc>
                          <a:spcPct val="107000"/>
                        </a:lnSpc>
                        <a:spcBef>
                          <a:spcPts val="0"/>
                        </a:spcBef>
                        <a:spcAft>
                          <a:spcPts val="0"/>
                        </a:spcAft>
                      </a:pPr>
                      <a:r>
                        <a:rPr lang="sr-Cyrl-RS" sz="800" kern="1200">
                          <a:solidFill>
                            <a:srgbClr val="000000"/>
                          </a:solidFill>
                          <a:effectLst/>
                          <a:latin typeface="Times New Roman"/>
                          <a:ea typeface="Calibri"/>
                          <a:cs typeface="Times New Roman"/>
                        </a:rPr>
                        <a:t>2.</a:t>
                      </a:r>
                      <a:endParaRPr lang="en-US" sz="100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endParaRPr lang="en-US" sz="1000" dirty="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00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000" dirty="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000" dirty="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000" dirty="0">
                        <a:effectLst/>
                        <a:latin typeface="Calibri"/>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000">
                        <a:effectLst/>
                        <a:latin typeface="Calibri"/>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000">
                        <a:effectLst/>
                        <a:latin typeface="Calibri"/>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000">
                        <a:effectLst/>
                        <a:latin typeface="Calibri"/>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000">
                        <a:effectLst/>
                        <a:latin typeface="Calibri"/>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000">
                        <a:effectLst/>
                        <a:latin typeface="Calibri"/>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000">
                        <a:effectLst/>
                        <a:latin typeface="Calibri"/>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00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extLst>
                  <a:ext uri="{0D108BD9-81ED-4DB2-BD59-A6C34878D82A}">
                    <a16:rowId xmlns:a16="http://schemas.microsoft.com/office/drawing/2014/main" val="10003"/>
                  </a:ext>
                </a:extLst>
              </a:tr>
              <a:tr h="914400">
                <a:tc>
                  <a:txBody>
                    <a:bodyPr/>
                    <a:lstStyle/>
                    <a:p>
                      <a:pPr marL="0" marR="0" algn="ctr">
                        <a:lnSpc>
                          <a:spcPct val="107000"/>
                        </a:lnSpc>
                        <a:spcBef>
                          <a:spcPts val="0"/>
                        </a:spcBef>
                        <a:spcAft>
                          <a:spcPts val="0"/>
                        </a:spcAft>
                      </a:pPr>
                      <a:r>
                        <a:rPr lang="sr-Latn-RS" sz="800" kern="1200">
                          <a:solidFill>
                            <a:srgbClr val="000000"/>
                          </a:solidFill>
                          <a:effectLst/>
                          <a:latin typeface="Times New Roman"/>
                          <a:ea typeface="Calibri"/>
                          <a:cs typeface="Times New Roman"/>
                        </a:rPr>
                        <a:t>3</a:t>
                      </a:r>
                      <a:r>
                        <a:rPr lang="sr-Cyrl-RS" sz="800" kern="1200">
                          <a:solidFill>
                            <a:srgbClr val="000000"/>
                          </a:solidFill>
                          <a:effectLst/>
                          <a:latin typeface="Times New Roman"/>
                          <a:ea typeface="Calibri"/>
                          <a:cs typeface="Times New Roman"/>
                        </a:rPr>
                        <a:t>.</a:t>
                      </a:r>
                      <a:endParaRPr lang="en-US" sz="100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endParaRPr lang="en-US" sz="1000" dirty="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000">
                        <a:effectLst/>
                        <a:latin typeface="Calibri"/>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000">
                        <a:effectLst/>
                        <a:latin typeface="Calibri"/>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000">
                        <a:effectLst/>
                        <a:latin typeface="Calibri"/>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000" dirty="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000" dirty="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000">
                        <a:effectLst/>
                        <a:latin typeface="Calibri"/>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000">
                        <a:effectLst/>
                        <a:latin typeface="Calibri"/>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000">
                        <a:effectLst/>
                        <a:latin typeface="Calibri"/>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000">
                        <a:effectLst/>
                        <a:latin typeface="Calibri"/>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000">
                        <a:effectLst/>
                        <a:latin typeface="Calibri"/>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00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900" dirty="0">
                        <a:solidFill>
                          <a:srgbClr val="000000"/>
                        </a:solidFill>
                        <a:effectLst/>
                        <a:latin typeface="Times New Roman"/>
                        <a:ea typeface="Calibri"/>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extLst>
                  <a:ext uri="{0D108BD9-81ED-4DB2-BD59-A6C34878D82A}">
                    <a16:rowId xmlns:a16="http://schemas.microsoft.com/office/drawing/2014/main" val="10004"/>
                  </a:ext>
                </a:extLst>
              </a:tr>
              <a:tr h="763486">
                <a:tc>
                  <a:txBody>
                    <a:bodyPr/>
                    <a:lstStyle/>
                    <a:p>
                      <a:pPr marL="0" marR="0" algn="ctr">
                        <a:lnSpc>
                          <a:spcPts val="1620"/>
                        </a:lnSpc>
                        <a:spcBef>
                          <a:spcPts val="0"/>
                        </a:spcBef>
                        <a:spcAft>
                          <a:spcPts val="0"/>
                        </a:spcAft>
                      </a:pPr>
                      <a:r>
                        <a:rPr lang="sr-Latn-RS" sz="800" kern="1200">
                          <a:solidFill>
                            <a:srgbClr val="000000"/>
                          </a:solidFill>
                          <a:effectLst/>
                          <a:latin typeface="Times New Roman"/>
                          <a:ea typeface="Calibri"/>
                          <a:cs typeface="Times New Roman"/>
                        </a:rPr>
                        <a:t>4</a:t>
                      </a:r>
                      <a:r>
                        <a:rPr lang="sr-Cyrl-RS" sz="800" kern="1200">
                          <a:solidFill>
                            <a:srgbClr val="000000"/>
                          </a:solidFill>
                          <a:effectLst/>
                          <a:latin typeface="Times New Roman"/>
                          <a:ea typeface="Calibri"/>
                          <a:cs typeface="Times New Roman"/>
                        </a:rPr>
                        <a:t>.</a:t>
                      </a:r>
                      <a:endParaRPr lang="en-US" sz="100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endParaRPr lang="en-US" sz="1000" dirty="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000">
                        <a:effectLst/>
                        <a:latin typeface="Calibri"/>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000">
                        <a:effectLst/>
                        <a:latin typeface="Calibri"/>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000">
                        <a:effectLst/>
                        <a:latin typeface="Calibri"/>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000">
                        <a:effectLst/>
                        <a:latin typeface="Calibri"/>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00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000" dirty="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000" dirty="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000" dirty="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000" dirty="0">
                        <a:effectLst/>
                        <a:latin typeface="Calibri"/>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000">
                        <a:effectLst/>
                        <a:latin typeface="Calibri"/>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00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900" dirty="0">
                        <a:solidFill>
                          <a:srgbClr val="000000"/>
                        </a:solidFill>
                        <a:effectLst/>
                        <a:latin typeface="Times New Roman"/>
                        <a:ea typeface="Calibri"/>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extLst>
                  <a:ext uri="{0D108BD9-81ED-4DB2-BD59-A6C34878D82A}">
                    <a16:rowId xmlns:a16="http://schemas.microsoft.com/office/drawing/2014/main" val="10005"/>
                  </a:ext>
                </a:extLst>
              </a:tr>
              <a:tr h="610789">
                <a:tc>
                  <a:txBody>
                    <a:bodyPr/>
                    <a:lstStyle/>
                    <a:p>
                      <a:pPr marL="0" marR="0" algn="ctr">
                        <a:lnSpc>
                          <a:spcPct val="107000"/>
                        </a:lnSpc>
                        <a:spcBef>
                          <a:spcPts val="0"/>
                        </a:spcBef>
                        <a:spcAft>
                          <a:spcPts val="0"/>
                        </a:spcAft>
                      </a:pPr>
                      <a:r>
                        <a:rPr lang="sr-Cyrl-RS" sz="800" kern="1200">
                          <a:solidFill>
                            <a:srgbClr val="000000"/>
                          </a:solidFill>
                          <a:effectLst/>
                          <a:latin typeface="Times New Roman"/>
                          <a:ea typeface="Calibri"/>
                          <a:cs typeface="Times New Roman"/>
                        </a:rPr>
                        <a:t>5.</a:t>
                      </a:r>
                      <a:endParaRPr lang="en-US" sz="100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endParaRPr lang="en-US" sz="1000" dirty="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000">
                        <a:effectLst/>
                        <a:latin typeface="Calibri"/>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000">
                        <a:effectLst/>
                        <a:latin typeface="Calibri"/>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000">
                        <a:effectLst/>
                        <a:latin typeface="Calibri"/>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000">
                        <a:effectLst/>
                        <a:latin typeface="Calibri"/>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000">
                        <a:effectLst/>
                        <a:latin typeface="Calibri"/>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000">
                        <a:effectLst/>
                        <a:latin typeface="Calibri"/>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000">
                        <a:effectLst/>
                        <a:latin typeface="Calibri"/>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00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000" dirty="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en-US" sz="1000" dirty="0">
                        <a:effectLst/>
                        <a:latin typeface="Calibri"/>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000" dirty="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900" dirty="0">
                        <a:solidFill>
                          <a:srgbClr val="000000"/>
                        </a:solidFill>
                        <a:effectLst/>
                        <a:latin typeface="Times New Roman"/>
                        <a:ea typeface="Calibri"/>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extLst>
                  <a:ext uri="{0D108BD9-81ED-4DB2-BD59-A6C34878D82A}">
                    <a16:rowId xmlns:a16="http://schemas.microsoft.com/office/drawing/2014/main" val="10006"/>
                  </a:ext>
                </a:extLst>
              </a:tr>
              <a:tr h="610789">
                <a:tc>
                  <a:txBody>
                    <a:bodyPr/>
                    <a:lstStyle/>
                    <a:p>
                      <a:pPr marL="0" marR="0" algn="ctr">
                        <a:lnSpc>
                          <a:spcPct val="107000"/>
                        </a:lnSpc>
                        <a:spcBef>
                          <a:spcPts val="0"/>
                        </a:spcBef>
                        <a:spcAft>
                          <a:spcPts val="0"/>
                        </a:spcAft>
                      </a:pPr>
                      <a:r>
                        <a:rPr lang="sr-Cyrl-RS" sz="800" kern="1200">
                          <a:solidFill>
                            <a:srgbClr val="000000"/>
                          </a:solidFill>
                          <a:effectLst/>
                          <a:latin typeface="Times New Roman"/>
                          <a:ea typeface="Calibri"/>
                          <a:cs typeface="Times New Roman"/>
                        </a:rPr>
                        <a:t>6.</a:t>
                      </a:r>
                      <a:endParaRPr lang="en-US" sz="100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endParaRPr lang="en-US" sz="1000" dirty="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00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00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00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00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00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00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00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00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00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00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000" dirty="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900" dirty="0">
                        <a:effectLst/>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extLst>
                  <a:ext uri="{0D108BD9-81ED-4DB2-BD59-A6C34878D82A}">
                    <a16:rowId xmlns:a16="http://schemas.microsoft.com/office/drawing/2014/main" val="10007"/>
                  </a:ext>
                </a:extLst>
              </a:tr>
              <a:tr h="223250">
                <a:tc gridSpan="2">
                  <a:txBody>
                    <a:bodyPr/>
                    <a:lstStyle/>
                    <a:p>
                      <a:pPr marL="0" marR="0" algn="ctr">
                        <a:lnSpc>
                          <a:spcPct val="107000"/>
                        </a:lnSpc>
                        <a:spcBef>
                          <a:spcPts val="0"/>
                        </a:spcBef>
                        <a:spcAft>
                          <a:spcPts val="0"/>
                        </a:spcAft>
                      </a:pPr>
                      <a:r>
                        <a:rPr lang="en-US" sz="800" kern="1200">
                          <a:solidFill>
                            <a:srgbClr val="000000"/>
                          </a:solidFill>
                          <a:effectLst/>
                          <a:latin typeface="Times New Roman"/>
                          <a:ea typeface="Calibri"/>
                          <a:cs typeface="Times New Roman"/>
                        </a:rPr>
                        <a:t>Укупно</a:t>
                      </a:r>
                      <a:endParaRPr lang="en-US" sz="1000">
                        <a:effectLst/>
                        <a:latin typeface="Calibri"/>
                        <a:ea typeface="Calibri"/>
                        <a:cs typeface="Times New Roman"/>
                      </a:endParaRPr>
                    </a:p>
                  </a:txBody>
                  <a:tcPr marL="62607" marR="62607" marT="869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marL="0" marR="0">
                        <a:lnSpc>
                          <a:spcPts val="1590"/>
                        </a:lnSpc>
                        <a:spcBef>
                          <a:spcPts val="0"/>
                        </a:spcBef>
                        <a:spcAft>
                          <a:spcPts val="0"/>
                        </a:spcAft>
                      </a:pPr>
                      <a:endParaRPr lang="en-US" sz="1000">
                        <a:effectLst/>
                        <a:latin typeface="Calibri"/>
                        <a:ea typeface="Calibri"/>
                        <a:cs typeface="Times New Roman"/>
                      </a:endParaRPr>
                    </a:p>
                  </a:txBody>
                  <a:tcPr marL="62607" marR="62607" marT="869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ts val="1590"/>
                        </a:lnSpc>
                        <a:spcBef>
                          <a:spcPts val="0"/>
                        </a:spcBef>
                        <a:spcAft>
                          <a:spcPts val="0"/>
                        </a:spcAft>
                      </a:pPr>
                      <a:endParaRPr lang="en-US" sz="1000">
                        <a:effectLst/>
                        <a:latin typeface="Calibri"/>
                        <a:ea typeface="Calibri"/>
                        <a:cs typeface="Times New Roman"/>
                      </a:endParaRPr>
                    </a:p>
                  </a:txBody>
                  <a:tcPr marL="62607" marR="62607" marT="869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ts val="1590"/>
                        </a:lnSpc>
                        <a:spcBef>
                          <a:spcPts val="0"/>
                        </a:spcBef>
                        <a:spcAft>
                          <a:spcPts val="0"/>
                        </a:spcAft>
                      </a:pPr>
                      <a:endParaRPr lang="en-US" sz="1000">
                        <a:effectLst/>
                        <a:latin typeface="Calibri"/>
                        <a:ea typeface="Calibri"/>
                        <a:cs typeface="Times New Roman"/>
                      </a:endParaRPr>
                    </a:p>
                  </a:txBody>
                  <a:tcPr marL="62607" marR="62607" marT="869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ts val="1590"/>
                        </a:lnSpc>
                        <a:spcBef>
                          <a:spcPts val="0"/>
                        </a:spcBef>
                        <a:spcAft>
                          <a:spcPts val="0"/>
                        </a:spcAft>
                      </a:pPr>
                      <a:endParaRPr lang="en-US" sz="1000">
                        <a:effectLst/>
                        <a:latin typeface="Calibri"/>
                        <a:ea typeface="Calibri"/>
                        <a:cs typeface="Times New Roman"/>
                      </a:endParaRPr>
                    </a:p>
                  </a:txBody>
                  <a:tcPr marL="62607" marR="62607" marT="869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ts val="1590"/>
                        </a:lnSpc>
                        <a:spcBef>
                          <a:spcPts val="0"/>
                        </a:spcBef>
                        <a:spcAft>
                          <a:spcPts val="0"/>
                        </a:spcAft>
                      </a:pPr>
                      <a:endParaRPr lang="en-US" sz="1000">
                        <a:effectLst/>
                        <a:latin typeface="Calibri"/>
                        <a:ea typeface="Calibri"/>
                        <a:cs typeface="Times New Roman"/>
                      </a:endParaRPr>
                    </a:p>
                  </a:txBody>
                  <a:tcPr marL="62607" marR="62607" marT="869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ts val="1590"/>
                        </a:lnSpc>
                        <a:spcBef>
                          <a:spcPts val="0"/>
                        </a:spcBef>
                        <a:spcAft>
                          <a:spcPts val="0"/>
                        </a:spcAft>
                      </a:pPr>
                      <a:endParaRPr lang="en-US" sz="1000">
                        <a:effectLst/>
                        <a:latin typeface="Calibri"/>
                        <a:ea typeface="Calibri"/>
                        <a:cs typeface="Times New Roman"/>
                      </a:endParaRPr>
                    </a:p>
                  </a:txBody>
                  <a:tcPr marL="62607" marR="62607" marT="869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ts val="1590"/>
                        </a:lnSpc>
                        <a:spcBef>
                          <a:spcPts val="0"/>
                        </a:spcBef>
                        <a:spcAft>
                          <a:spcPts val="0"/>
                        </a:spcAft>
                      </a:pPr>
                      <a:endParaRPr lang="en-US" sz="1000">
                        <a:effectLst/>
                        <a:latin typeface="Calibri"/>
                        <a:ea typeface="Calibri"/>
                        <a:cs typeface="Times New Roman"/>
                      </a:endParaRPr>
                    </a:p>
                  </a:txBody>
                  <a:tcPr marL="62607" marR="62607" marT="869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ts val="1590"/>
                        </a:lnSpc>
                        <a:spcBef>
                          <a:spcPts val="0"/>
                        </a:spcBef>
                        <a:spcAft>
                          <a:spcPts val="0"/>
                        </a:spcAft>
                      </a:pPr>
                      <a:endParaRPr lang="en-US" sz="1000">
                        <a:effectLst/>
                        <a:latin typeface="Calibri"/>
                        <a:ea typeface="Calibri"/>
                        <a:cs typeface="Times New Roman"/>
                      </a:endParaRPr>
                    </a:p>
                  </a:txBody>
                  <a:tcPr marL="62607" marR="62607" marT="869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ts val="1590"/>
                        </a:lnSpc>
                        <a:spcBef>
                          <a:spcPts val="0"/>
                        </a:spcBef>
                        <a:spcAft>
                          <a:spcPts val="0"/>
                        </a:spcAft>
                      </a:pPr>
                      <a:endParaRPr lang="en-US" sz="1000">
                        <a:effectLst/>
                        <a:latin typeface="Calibri"/>
                        <a:ea typeface="Calibri"/>
                        <a:cs typeface="Times New Roman"/>
                      </a:endParaRPr>
                    </a:p>
                  </a:txBody>
                  <a:tcPr marL="62607" marR="62607" marT="869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ts val="1590"/>
                        </a:lnSpc>
                        <a:spcBef>
                          <a:spcPts val="0"/>
                        </a:spcBef>
                        <a:spcAft>
                          <a:spcPts val="0"/>
                        </a:spcAft>
                      </a:pPr>
                      <a:endParaRPr lang="en-US" sz="1000">
                        <a:effectLst/>
                        <a:latin typeface="Calibri"/>
                        <a:ea typeface="Calibri"/>
                        <a:cs typeface="Times New Roman"/>
                      </a:endParaRPr>
                    </a:p>
                  </a:txBody>
                  <a:tcPr marL="62607" marR="62607" marT="869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000" dirty="0">
                        <a:effectLst/>
                        <a:latin typeface="Calibri"/>
                        <a:ea typeface="Calibri"/>
                        <a:cs typeface="Times New Roman"/>
                      </a:endParaRPr>
                    </a:p>
                  </a:txBody>
                  <a:tcPr marL="62607" marR="62607" marT="869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kern="1200" dirty="0">
                          <a:solidFill>
                            <a:srgbClr val="000000"/>
                          </a:solidFill>
                          <a:effectLst/>
                          <a:latin typeface="Times New Roman"/>
                          <a:ea typeface="Calibri"/>
                          <a:cs typeface="Times New Roman"/>
                        </a:rPr>
                        <a:t> </a:t>
                      </a:r>
                      <a:endParaRPr lang="en-US" sz="1000" dirty="0">
                        <a:effectLst/>
                        <a:latin typeface="Calibri"/>
                        <a:ea typeface="Calibri"/>
                        <a:cs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33180518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7216CD-DA25-47FC-B13C-5CD65A356B5C}"/>
              </a:ext>
            </a:extLst>
          </p:cNvPr>
          <p:cNvSpPr>
            <a:spLocks noGrp="1"/>
          </p:cNvSpPr>
          <p:nvPr>
            <p:ph type="title"/>
          </p:nvPr>
        </p:nvSpPr>
        <p:spPr>
          <a:xfrm>
            <a:off x="457200" y="685800"/>
            <a:ext cx="8229600" cy="1600200"/>
          </a:xfrm>
        </p:spPr>
        <p:txBody>
          <a:bodyPr>
            <a:normAutofit/>
          </a:bodyPr>
          <a:lstStyle/>
          <a:p>
            <a:r>
              <a:rPr lang="sr-Cyrl-RS" dirty="0"/>
              <a:t>ОБРАСЦИ ЗА ПЛАНИРАЊЕ И ПРИМЕРИ</a:t>
            </a:r>
            <a:endParaRPr lang="en-US" dirty="0"/>
          </a:p>
        </p:txBody>
      </p:sp>
      <p:sp>
        <p:nvSpPr>
          <p:cNvPr id="8" name="TextBox 7">
            <a:extLst>
              <a:ext uri="{FF2B5EF4-FFF2-40B4-BE49-F238E27FC236}">
                <a16:creationId xmlns:a16="http://schemas.microsoft.com/office/drawing/2014/main" id="{972F183C-D308-3EF3-D2AA-76D90B84DBE9}"/>
              </a:ext>
            </a:extLst>
          </p:cNvPr>
          <p:cNvSpPr txBox="1"/>
          <p:nvPr/>
        </p:nvSpPr>
        <p:spPr>
          <a:xfrm>
            <a:off x="2286000" y="3244334"/>
            <a:ext cx="4572000" cy="400110"/>
          </a:xfrm>
          <a:prstGeom prst="rect">
            <a:avLst/>
          </a:prstGeom>
          <a:noFill/>
        </p:spPr>
        <p:txBody>
          <a:bodyPr wrap="square">
            <a:spAutoFit/>
          </a:bodyPr>
          <a:lstStyle/>
          <a:p>
            <a:r>
              <a:rPr lang="en-US" sz="2000" dirty="0"/>
              <a:t>https://zuov.gov.rs/obrasci/</a:t>
            </a:r>
          </a:p>
        </p:txBody>
      </p:sp>
    </p:spTree>
    <p:extLst>
      <p:ext uri="{BB962C8B-B14F-4D97-AF65-F5344CB8AC3E}">
        <p14:creationId xmlns:p14="http://schemas.microsoft.com/office/powerpoint/2010/main" val="5092080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685800"/>
            <a:ext cx="8458200" cy="838200"/>
          </a:xfrm>
          <a:solidFill>
            <a:schemeClr val="bg1"/>
          </a:solidFill>
        </p:spPr>
        <p:txBody>
          <a:bodyPr>
            <a:normAutofit fontScale="90000"/>
          </a:bodyPr>
          <a:lstStyle/>
          <a:p>
            <a:pPr algn="ctr"/>
            <a:br>
              <a:rPr lang="sr-Cyrl-RS" sz="2500" dirty="0">
                <a:solidFill>
                  <a:srgbClr val="000000"/>
                </a:solidFill>
                <a:ea typeface="+mn-ea"/>
              </a:rPr>
            </a:br>
            <a:r>
              <a:rPr lang="sr-Cyrl-RS" sz="2700" b="1" dirty="0">
                <a:latin typeface="Times New Roman" pitchFamily="18" charset="0"/>
                <a:ea typeface="+mn-ea"/>
                <a:cs typeface="Times New Roman" pitchFamily="18" charset="0"/>
              </a:rPr>
              <a:t>КАРАКТЕРИСТИКЕ ОБРАЗОВНИХ ИСХОДА</a:t>
            </a:r>
            <a:br>
              <a:rPr lang="sr-Cyrl-RS" sz="3200" b="1" dirty="0">
                <a:solidFill>
                  <a:srgbClr val="000000"/>
                </a:solidFill>
                <a:latin typeface="Times New Roman" pitchFamily="18" charset="0"/>
                <a:ea typeface="+mn-ea"/>
                <a:cs typeface="Times New Roman" pitchFamily="18" charset="0"/>
              </a:rPr>
            </a:br>
            <a:endParaRPr lang="en-US" sz="3200" b="1" dirty="0">
              <a:latin typeface="Times New Roman" pitchFamily="18" charset="0"/>
              <a:cs typeface="Times New Roman" pitchFamily="18" charset="0"/>
            </a:endParaRPr>
          </a:p>
        </p:txBody>
      </p:sp>
      <p:sp>
        <p:nvSpPr>
          <p:cNvPr id="3" name="Content Placeholder 2"/>
          <p:cNvSpPr>
            <a:spLocks noGrp="1"/>
          </p:cNvSpPr>
          <p:nvPr>
            <p:ph idx="1"/>
          </p:nvPr>
        </p:nvSpPr>
        <p:spPr>
          <a:xfrm>
            <a:off x="228600" y="1600200"/>
            <a:ext cx="8686800" cy="4525963"/>
          </a:xfrm>
        </p:spPr>
        <p:txBody>
          <a:bodyPr>
            <a:normAutofit fontScale="62500" lnSpcReduction="20000"/>
          </a:bodyPr>
          <a:lstStyle/>
          <a:p>
            <a:pPr marL="109728" lvl="0" indent="0" algn="just" fontAlgn="base">
              <a:lnSpc>
                <a:spcPct val="115000"/>
              </a:lnSpc>
              <a:spcBef>
                <a:spcPts val="0"/>
              </a:spcBef>
              <a:buNone/>
            </a:pPr>
            <a:endParaRPr lang="sr-Cyrl-RS" sz="3700" dirty="0">
              <a:latin typeface="Times New Roman" pitchFamily="18" charset="0"/>
              <a:cs typeface="Times New Roman" pitchFamily="18" charset="0"/>
            </a:endParaRPr>
          </a:p>
          <a:p>
            <a:pPr marL="109728" lvl="0" indent="0" algn="just" fontAlgn="base">
              <a:lnSpc>
                <a:spcPct val="115000"/>
              </a:lnSpc>
              <a:spcBef>
                <a:spcPts val="0"/>
              </a:spcBef>
              <a:buNone/>
            </a:pPr>
            <a:endParaRPr lang="sr-Cyrl-RS" dirty="0">
              <a:solidFill>
                <a:srgbClr val="000000"/>
              </a:solidFill>
              <a:latin typeface="Times New Roman" pitchFamily="18" charset="0"/>
              <a:cs typeface="Times New Roman" pitchFamily="18" charset="0"/>
            </a:endParaRPr>
          </a:p>
          <a:p>
            <a:pPr lvl="0" fontAlgn="base">
              <a:lnSpc>
                <a:spcPct val="115000"/>
              </a:lnSpc>
              <a:spcBef>
                <a:spcPts val="0"/>
              </a:spcBef>
            </a:pPr>
            <a:r>
              <a:rPr lang="sr-Cyrl-RS" sz="3500" dirty="0">
                <a:solidFill>
                  <a:srgbClr val="000000"/>
                </a:solidFill>
                <a:latin typeface="Times New Roman" pitchFamily="18" charset="0"/>
                <a:cs typeface="Times New Roman" pitchFamily="18" charset="0"/>
              </a:rPr>
              <a:t>усклађени са развојним особинама и искуством ученика</a:t>
            </a:r>
            <a:endParaRPr lang="en-US" sz="3500" dirty="0">
              <a:solidFill>
                <a:prstClr val="black"/>
              </a:solidFill>
              <a:latin typeface="Times New Roman" pitchFamily="18" charset="0"/>
              <a:ea typeface="Calibri"/>
              <a:cs typeface="Times New Roman" pitchFamily="18" charset="0"/>
            </a:endParaRPr>
          </a:p>
          <a:p>
            <a:pPr lvl="0" fontAlgn="base">
              <a:lnSpc>
                <a:spcPct val="115000"/>
              </a:lnSpc>
              <a:spcBef>
                <a:spcPts val="0"/>
              </a:spcBef>
            </a:pPr>
            <a:r>
              <a:rPr lang="sr-Cyrl-RS" sz="3500" dirty="0">
                <a:solidFill>
                  <a:srgbClr val="000000"/>
                </a:solidFill>
                <a:latin typeface="Times New Roman" pitchFamily="18" charset="0"/>
                <a:cs typeface="Times New Roman" pitchFamily="18" charset="0"/>
              </a:rPr>
              <a:t>проверљиви (не нужно мерљиви)</a:t>
            </a:r>
            <a:endParaRPr lang="en-US" sz="3500" dirty="0">
              <a:solidFill>
                <a:prstClr val="black"/>
              </a:solidFill>
              <a:latin typeface="Times New Roman" pitchFamily="18" charset="0"/>
              <a:ea typeface="Calibri"/>
              <a:cs typeface="Times New Roman" pitchFamily="18" charset="0"/>
            </a:endParaRPr>
          </a:p>
          <a:p>
            <a:pPr lvl="0" fontAlgn="base">
              <a:lnSpc>
                <a:spcPct val="115000"/>
              </a:lnSpc>
              <a:spcBef>
                <a:spcPts val="0"/>
              </a:spcBef>
            </a:pPr>
            <a:r>
              <a:rPr lang="sr-Cyrl-RS" sz="3500" dirty="0">
                <a:solidFill>
                  <a:srgbClr val="000000"/>
                </a:solidFill>
                <a:latin typeface="Times New Roman" pitchFamily="18" charset="0"/>
                <a:cs typeface="Times New Roman" pitchFamily="18" charset="0"/>
              </a:rPr>
              <a:t>позитивно формулисани</a:t>
            </a:r>
          </a:p>
          <a:p>
            <a:pPr lvl="0" fontAlgn="base">
              <a:lnSpc>
                <a:spcPct val="115000"/>
              </a:lnSpc>
              <a:spcBef>
                <a:spcPts val="0"/>
              </a:spcBef>
            </a:pPr>
            <a:r>
              <a:rPr lang="sr-Cyrl-RS" sz="3500" dirty="0">
                <a:solidFill>
                  <a:srgbClr val="000000"/>
                </a:solidFill>
                <a:latin typeface="Times New Roman" pitchFamily="18" charset="0"/>
                <a:ea typeface="Calibri"/>
                <a:cs typeface="Times New Roman" pitchFamily="18" charset="0"/>
              </a:rPr>
              <a:t>комплексни и дељиви (могу да се развију у низ ситнијих исхода)</a:t>
            </a:r>
            <a:endParaRPr lang="en-US" sz="3500" dirty="0">
              <a:solidFill>
                <a:prstClr val="black"/>
              </a:solidFill>
              <a:latin typeface="Times New Roman" pitchFamily="18" charset="0"/>
              <a:ea typeface="Calibri"/>
              <a:cs typeface="Times New Roman" pitchFamily="18" charset="0"/>
            </a:endParaRPr>
          </a:p>
          <a:p>
            <a:pPr lvl="0" fontAlgn="base">
              <a:lnSpc>
                <a:spcPct val="115000"/>
              </a:lnSpc>
              <a:spcBef>
                <a:spcPts val="0"/>
              </a:spcBef>
            </a:pPr>
            <a:r>
              <a:rPr lang="sr-Cyrl-RS" sz="3500" dirty="0">
                <a:solidFill>
                  <a:srgbClr val="000000"/>
                </a:solidFill>
                <a:latin typeface="Times New Roman" pitchFamily="18" charset="0"/>
                <a:cs typeface="Times New Roman" pitchFamily="18" charset="0"/>
              </a:rPr>
              <a:t>оствариви (достижни)</a:t>
            </a:r>
            <a:endParaRPr lang="en-US" sz="3500" dirty="0">
              <a:solidFill>
                <a:prstClr val="black"/>
              </a:solidFill>
              <a:latin typeface="Times New Roman" pitchFamily="18" charset="0"/>
              <a:ea typeface="Calibri"/>
              <a:cs typeface="Times New Roman" pitchFamily="18" charset="0"/>
            </a:endParaRPr>
          </a:p>
          <a:p>
            <a:pPr lvl="0" fontAlgn="base">
              <a:lnSpc>
                <a:spcPct val="115000"/>
              </a:lnSpc>
              <a:spcBef>
                <a:spcPts val="0"/>
              </a:spcBef>
            </a:pPr>
            <a:r>
              <a:rPr lang="sr-Cyrl-RS" sz="3500" dirty="0">
                <a:solidFill>
                  <a:srgbClr val="000000"/>
                </a:solidFill>
                <a:latin typeface="Times New Roman" pitchFamily="18" charset="0"/>
                <a:cs typeface="Times New Roman" pitchFamily="18" charset="0"/>
              </a:rPr>
              <a:t>специфични (у смислу ко, шта, кад, где и како делује)</a:t>
            </a:r>
            <a:endParaRPr lang="en-US" sz="3500" dirty="0">
              <a:solidFill>
                <a:prstClr val="black"/>
              </a:solidFill>
              <a:latin typeface="Times New Roman" pitchFamily="18" charset="0"/>
              <a:ea typeface="Calibri"/>
              <a:cs typeface="Times New Roman" pitchFamily="18" charset="0"/>
            </a:endParaRPr>
          </a:p>
          <a:p>
            <a:pPr lvl="0" fontAlgn="base">
              <a:lnSpc>
                <a:spcPct val="115000"/>
              </a:lnSpc>
              <a:spcBef>
                <a:spcPts val="0"/>
              </a:spcBef>
            </a:pPr>
            <a:r>
              <a:rPr lang="sr-Cyrl-RS" sz="3500" dirty="0">
                <a:solidFill>
                  <a:srgbClr val="000000"/>
                </a:solidFill>
                <a:latin typeface="Times New Roman" pitchFamily="18" charset="0"/>
                <a:cs typeface="Times New Roman" pitchFamily="18" charset="0"/>
              </a:rPr>
              <a:t>конкретни (у смислу да омогуће одговарајућу организацију наставе и проверу постигнућа)</a:t>
            </a:r>
            <a:endParaRPr lang="en-US" sz="3500" dirty="0">
              <a:solidFill>
                <a:prstClr val="black"/>
              </a:solidFill>
              <a:latin typeface="Times New Roman" pitchFamily="18" charset="0"/>
              <a:ea typeface="Calibri"/>
              <a:cs typeface="Times New Roman" pitchFamily="18" charset="0"/>
            </a:endParaRPr>
          </a:p>
          <a:p>
            <a:pPr lvl="0" fontAlgn="base">
              <a:lnSpc>
                <a:spcPct val="115000"/>
              </a:lnSpc>
              <a:spcBef>
                <a:spcPts val="0"/>
              </a:spcBef>
            </a:pPr>
            <a:r>
              <a:rPr lang="sr-Cyrl-RS" sz="3500" dirty="0">
                <a:solidFill>
                  <a:srgbClr val="000000"/>
                </a:solidFill>
                <a:latin typeface="Times New Roman" pitchFamily="18" charset="0"/>
                <a:cs typeface="Times New Roman" pitchFamily="18" charset="0"/>
              </a:rPr>
              <a:t>прецизни и јасно формулисани (спречавање различитих тумачења)</a:t>
            </a:r>
            <a:endParaRPr lang="en-US" sz="3500" dirty="0">
              <a:solidFill>
                <a:prstClr val="black"/>
              </a:solidFill>
              <a:latin typeface="Times New Roman" pitchFamily="18" charset="0"/>
              <a:ea typeface="Calibri"/>
              <a:cs typeface="Times New Roman" pitchFamily="18" charset="0"/>
            </a:endParaRPr>
          </a:p>
          <a:p>
            <a:pPr marL="0" lvl="0" indent="0" fontAlgn="base">
              <a:lnSpc>
                <a:spcPct val="115000"/>
              </a:lnSpc>
              <a:spcBef>
                <a:spcPts val="0"/>
              </a:spcBef>
              <a:buNone/>
            </a:pPr>
            <a:endParaRPr lang="en-US" sz="3500" dirty="0">
              <a:latin typeface="Times New Roman" pitchFamily="18" charset="0"/>
              <a:ea typeface="Calibri"/>
              <a:cs typeface="Times New Roman" pitchFamily="18" charset="0"/>
            </a:endParaRPr>
          </a:p>
        </p:txBody>
      </p:sp>
    </p:spTree>
    <p:extLst>
      <p:ext uri="{BB962C8B-B14F-4D97-AF65-F5344CB8AC3E}">
        <p14:creationId xmlns:p14="http://schemas.microsoft.com/office/powerpoint/2010/main" val="38510249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3FC1ED-2D08-8FDD-7263-2910BBB3CEEE}"/>
              </a:ext>
            </a:extLst>
          </p:cNvPr>
          <p:cNvSpPr>
            <a:spLocks noGrp="1"/>
          </p:cNvSpPr>
          <p:nvPr>
            <p:ph type="title"/>
          </p:nvPr>
        </p:nvSpPr>
        <p:spPr/>
        <p:txBody>
          <a:bodyPr/>
          <a:lstStyle/>
          <a:p>
            <a:r>
              <a:rPr lang="sr-Cyrl-RS" dirty="0"/>
              <a:t>Операционализација исхода</a:t>
            </a:r>
            <a:endParaRPr lang="en-US" dirty="0"/>
          </a:p>
        </p:txBody>
      </p:sp>
      <p:sp>
        <p:nvSpPr>
          <p:cNvPr id="3" name="Content Placeholder 2">
            <a:extLst>
              <a:ext uri="{FF2B5EF4-FFF2-40B4-BE49-F238E27FC236}">
                <a16:creationId xmlns:a16="http://schemas.microsoft.com/office/drawing/2014/main" id="{A04B6254-4217-FA6C-40CD-5FE49D31804A}"/>
              </a:ext>
            </a:extLst>
          </p:cNvPr>
          <p:cNvSpPr>
            <a:spLocks noGrp="1"/>
          </p:cNvSpPr>
          <p:nvPr>
            <p:ph idx="1"/>
          </p:nvPr>
        </p:nvSpPr>
        <p:spPr>
          <a:xfrm>
            <a:off x="645756" y="1600200"/>
            <a:ext cx="7520940" cy="4419600"/>
          </a:xfrm>
        </p:spPr>
        <p:txBody>
          <a:bodyPr>
            <a:normAutofit fontScale="92500" lnSpcReduction="10000"/>
          </a:bodyPr>
          <a:lstStyle/>
          <a:p>
            <a:r>
              <a:rPr lang="ru-RU" sz="2200" dirty="0">
                <a:solidFill>
                  <a:srgbClr val="000000"/>
                </a:solidFill>
                <a:latin typeface="Times New Roman" pitchFamily="18" charset="0"/>
                <a:cs typeface="Times New Roman" pitchFamily="18" charset="0"/>
              </a:rPr>
              <a:t>Исходи у програмима наставе и учења предмета су комплексни и дељиви – могу да се развију/операционализују/конкретизују у низ ситнијих исхода. </a:t>
            </a:r>
          </a:p>
          <a:p>
            <a:r>
              <a:rPr lang="ru-RU" sz="2200" dirty="0">
                <a:solidFill>
                  <a:srgbClr val="000000"/>
                </a:solidFill>
                <a:latin typeface="Times New Roman" pitchFamily="18" charset="0"/>
                <a:cs typeface="Times New Roman" pitchFamily="18" charset="0"/>
              </a:rPr>
              <a:t>Исходи се операционализују у </a:t>
            </a:r>
            <a:r>
              <a:rPr lang="ru-RU" sz="2200" b="1" dirty="0">
                <a:solidFill>
                  <a:srgbClr val="000000"/>
                </a:solidFill>
                <a:latin typeface="Times New Roman" pitchFamily="18" charset="0"/>
                <a:cs typeface="Times New Roman" pitchFamily="18" charset="0"/>
              </a:rPr>
              <a:t>оперативним (месечним/тематским) плановима и у припремама за час.</a:t>
            </a:r>
          </a:p>
          <a:p>
            <a:endParaRPr lang="ru-RU" sz="2200" dirty="0">
              <a:solidFill>
                <a:srgbClr val="000000"/>
              </a:solidFill>
              <a:latin typeface="Times New Roman" pitchFamily="18" charset="0"/>
              <a:cs typeface="Times New Roman" pitchFamily="18" charset="0"/>
            </a:endParaRPr>
          </a:p>
          <a:p>
            <a:r>
              <a:rPr lang="ru-RU" sz="2200" dirty="0">
                <a:solidFill>
                  <a:srgbClr val="000000"/>
                </a:solidFill>
                <a:latin typeface="Times New Roman" pitchFamily="18" charset="0"/>
                <a:cs typeface="Times New Roman" pitchFamily="18" charset="0"/>
              </a:rPr>
              <a:t>Како се операционализују исходи? </a:t>
            </a:r>
          </a:p>
          <a:p>
            <a:r>
              <a:rPr lang="ru-RU" sz="2200" dirty="0">
                <a:solidFill>
                  <a:srgbClr val="000000"/>
                </a:solidFill>
                <a:latin typeface="Times New Roman" pitchFamily="18" charset="0"/>
                <a:cs typeface="Times New Roman" pitchFamily="18" charset="0"/>
              </a:rPr>
              <a:t>Кораци у операционализацији су:</a:t>
            </a:r>
          </a:p>
          <a:p>
            <a:endParaRPr lang="ru-RU" sz="2200" dirty="0">
              <a:solidFill>
                <a:srgbClr val="000000"/>
              </a:solidFill>
              <a:latin typeface="Times New Roman" pitchFamily="18" charset="0"/>
              <a:cs typeface="Times New Roman" pitchFamily="18" charset="0"/>
            </a:endParaRPr>
          </a:p>
          <a:p>
            <a:pPr>
              <a:buAutoNum type="arabicPeriod"/>
            </a:pPr>
            <a:r>
              <a:rPr lang="ru-RU" sz="2200" dirty="0">
                <a:solidFill>
                  <a:srgbClr val="000000"/>
                </a:solidFill>
                <a:latin typeface="Times New Roman" pitchFamily="18" charset="0"/>
                <a:cs typeface="Times New Roman" pitchFamily="18" charset="0"/>
              </a:rPr>
              <a:t> Избор исхода из програма наставе и учења</a:t>
            </a:r>
          </a:p>
          <a:p>
            <a:pPr marL="0" indent="0">
              <a:buNone/>
            </a:pPr>
            <a:r>
              <a:rPr lang="ru-RU" sz="2200" dirty="0">
                <a:solidFill>
                  <a:srgbClr val="000000"/>
                </a:solidFill>
                <a:latin typeface="Times New Roman" pitchFamily="18" charset="0"/>
                <a:cs typeface="Times New Roman" pitchFamily="18" charset="0"/>
              </a:rPr>
              <a:t>2.  Конкретизација (уситњавање) исхода у оперативним (месечним/таматским) плановима наставника са већег на мањи ниво општости, а на још мањи ниво у припремама за час.</a:t>
            </a:r>
            <a:endParaRPr lang="en-US" sz="2200" dirty="0">
              <a:solidFill>
                <a:srgbClr val="000000"/>
              </a:solidFill>
              <a:latin typeface="Times New Roman" pitchFamily="18" charset="0"/>
              <a:cs typeface="Times New Roman" pitchFamily="18" charset="0"/>
            </a:endParaRPr>
          </a:p>
        </p:txBody>
      </p:sp>
    </p:spTree>
    <p:extLst>
      <p:ext uri="{BB962C8B-B14F-4D97-AF65-F5344CB8AC3E}">
        <p14:creationId xmlns:p14="http://schemas.microsoft.com/office/powerpoint/2010/main" val="35870240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29938"/>
            <a:ext cx="8229600" cy="4770861"/>
          </a:xfrm>
        </p:spPr>
        <p:txBody>
          <a:bodyPr>
            <a:normAutofit fontScale="92500" lnSpcReduction="10000"/>
          </a:bodyPr>
          <a:lstStyle/>
          <a:p>
            <a:pPr marL="0" lvl="0" indent="0">
              <a:lnSpc>
                <a:spcPct val="115000"/>
              </a:lnSpc>
              <a:spcBef>
                <a:spcPts val="0"/>
              </a:spcBef>
              <a:spcAft>
                <a:spcPts val="1000"/>
              </a:spcAft>
              <a:buNone/>
            </a:pPr>
            <a:r>
              <a:rPr lang="sr-Cyrl-RS" sz="2300" b="1" dirty="0">
                <a:solidFill>
                  <a:prstClr val="black"/>
                </a:solidFill>
                <a:latin typeface="Times New Roman" pitchFamily="18" charset="0"/>
                <a:ea typeface="Calibri"/>
                <a:cs typeface="Times New Roman" pitchFamily="18" charset="0"/>
              </a:rPr>
              <a:t>Уводна фраза</a:t>
            </a:r>
            <a:endParaRPr lang="en-US" sz="2300" dirty="0">
              <a:solidFill>
                <a:prstClr val="black"/>
              </a:solidFill>
              <a:latin typeface="Times New Roman" pitchFamily="18" charset="0"/>
              <a:ea typeface="Calibri"/>
              <a:cs typeface="Times New Roman" pitchFamily="18" charset="0"/>
            </a:endParaRPr>
          </a:p>
          <a:p>
            <a:pPr marL="0" lvl="0" indent="0">
              <a:lnSpc>
                <a:spcPct val="115000"/>
              </a:lnSpc>
              <a:spcBef>
                <a:spcPts val="0"/>
              </a:spcBef>
              <a:spcAft>
                <a:spcPts val="1000"/>
              </a:spcAft>
              <a:buNone/>
            </a:pPr>
            <a:r>
              <a:rPr lang="sr-Cyrl-RS" sz="1600" i="1" dirty="0">
                <a:solidFill>
                  <a:srgbClr val="002060"/>
                </a:solidFill>
                <a:latin typeface="Times New Roman" pitchFamily="18" charset="0"/>
                <a:ea typeface="Calibri"/>
                <a:cs typeface="Times New Roman" pitchFamily="18" charset="0"/>
              </a:rPr>
              <a:t>По завршетку месеца/теме ученик ће бити у стању да  </a:t>
            </a:r>
          </a:p>
          <a:p>
            <a:pPr marL="0" lvl="0" indent="0">
              <a:lnSpc>
                <a:spcPct val="115000"/>
              </a:lnSpc>
              <a:spcBef>
                <a:spcPts val="0"/>
              </a:spcBef>
              <a:spcAft>
                <a:spcPts val="1000"/>
              </a:spcAft>
              <a:buNone/>
            </a:pPr>
            <a:r>
              <a:rPr lang="sr-Cyrl-RS" sz="2300" b="1" dirty="0">
                <a:solidFill>
                  <a:prstClr val="black"/>
                </a:solidFill>
                <a:latin typeface="Times New Roman" pitchFamily="18" charset="0"/>
                <a:ea typeface="Calibri"/>
                <a:cs typeface="Times New Roman" pitchFamily="18" charset="0"/>
              </a:rPr>
              <a:t>Радња (активност)</a:t>
            </a:r>
          </a:p>
          <a:p>
            <a:pPr marL="0" lvl="0" indent="0">
              <a:lnSpc>
                <a:spcPct val="115000"/>
              </a:lnSpc>
              <a:spcBef>
                <a:spcPts val="0"/>
              </a:spcBef>
              <a:spcAft>
                <a:spcPts val="1000"/>
              </a:spcAft>
              <a:buNone/>
            </a:pPr>
            <a:r>
              <a:rPr lang="sr-Cyrl-RS" sz="1600" i="1" dirty="0">
                <a:solidFill>
                  <a:srgbClr val="002060"/>
                </a:solidFill>
                <a:latin typeface="Times New Roman" pitchFamily="18" charset="0"/>
                <a:cs typeface="Times New Roman" pitchFamily="18" charset="0"/>
              </a:rPr>
              <a:t>...</a:t>
            </a:r>
            <a:endParaRPr lang="en-US" sz="1600" i="1" dirty="0">
              <a:solidFill>
                <a:srgbClr val="002060"/>
              </a:solidFill>
              <a:latin typeface="Times New Roman" pitchFamily="18" charset="0"/>
              <a:cs typeface="Times New Roman" pitchFamily="18" charset="0"/>
            </a:endParaRPr>
          </a:p>
          <a:p>
            <a:pPr marL="0" lvl="0" indent="0">
              <a:lnSpc>
                <a:spcPct val="115000"/>
              </a:lnSpc>
              <a:spcBef>
                <a:spcPts val="0"/>
              </a:spcBef>
              <a:spcAft>
                <a:spcPts val="1000"/>
              </a:spcAft>
              <a:buNone/>
            </a:pPr>
            <a:r>
              <a:rPr lang="sr-Cyrl-RS" sz="2300" b="1" dirty="0">
                <a:solidFill>
                  <a:prstClr val="black"/>
                </a:solidFill>
                <a:latin typeface="Times New Roman" pitchFamily="18" charset="0"/>
                <a:ea typeface="Calibri"/>
                <a:cs typeface="Times New Roman" pitchFamily="18" charset="0"/>
              </a:rPr>
              <a:t>Објекат</a:t>
            </a:r>
          </a:p>
          <a:p>
            <a:pPr marL="0" indent="0">
              <a:lnSpc>
                <a:spcPct val="125000"/>
              </a:lnSpc>
              <a:spcBef>
                <a:spcPts val="0"/>
              </a:spcBef>
              <a:spcAft>
                <a:spcPts val="1000"/>
              </a:spcAft>
              <a:buNone/>
            </a:pPr>
            <a:r>
              <a:rPr lang="sr-Cyrl-RS" sz="1600" i="1" dirty="0">
                <a:solidFill>
                  <a:srgbClr val="002060"/>
                </a:solidFill>
                <a:latin typeface="Times New Roman" pitchFamily="18" charset="0"/>
                <a:cs typeface="Times New Roman" pitchFamily="18" charset="0"/>
              </a:rPr>
              <a:t>...</a:t>
            </a:r>
            <a:endParaRPr lang="en-US" sz="1600" i="1" dirty="0">
              <a:solidFill>
                <a:srgbClr val="002060"/>
              </a:solidFill>
              <a:latin typeface="Times New Roman" pitchFamily="18" charset="0"/>
              <a:cs typeface="Times New Roman" pitchFamily="18" charset="0"/>
            </a:endParaRPr>
          </a:p>
          <a:p>
            <a:pPr marL="0" lvl="0" indent="0">
              <a:lnSpc>
                <a:spcPct val="115000"/>
              </a:lnSpc>
              <a:spcBef>
                <a:spcPts val="0"/>
              </a:spcBef>
              <a:spcAft>
                <a:spcPts val="1000"/>
              </a:spcAft>
              <a:buNone/>
            </a:pPr>
            <a:r>
              <a:rPr lang="sr-Cyrl-RS" sz="2300" b="1" dirty="0">
                <a:solidFill>
                  <a:prstClr val="black"/>
                </a:solidFill>
                <a:latin typeface="Times New Roman" pitchFamily="18" charset="0"/>
                <a:ea typeface="Calibri"/>
                <a:cs typeface="Times New Roman" pitchFamily="18" charset="0"/>
              </a:rPr>
              <a:t>Опис услова под којима се радња дешава</a:t>
            </a:r>
          </a:p>
          <a:p>
            <a:pPr marL="0" lvl="0" indent="0">
              <a:lnSpc>
                <a:spcPct val="135000"/>
              </a:lnSpc>
              <a:spcBef>
                <a:spcPts val="0"/>
              </a:spcBef>
              <a:spcAft>
                <a:spcPts val="1000"/>
              </a:spcAft>
              <a:buNone/>
            </a:pPr>
            <a:r>
              <a:rPr lang="sr-Cyrl-RS" sz="1600" i="1" dirty="0">
                <a:solidFill>
                  <a:srgbClr val="002060"/>
                </a:solidFill>
                <a:latin typeface="Times New Roman" pitchFamily="18" charset="0"/>
                <a:cs typeface="Times New Roman" pitchFamily="18" charset="0"/>
              </a:rPr>
              <a:t>...</a:t>
            </a:r>
            <a:endParaRPr lang="en-US" sz="1600" i="1" dirty="0">
              <a:solidFill>
                <a:srgbClr val="002060"/>
              </a:solidFill>
              <a:latin typeface="Times New Roman" pitchFamily="18" charset="0"/>
              <a:cs typeface="Times New Roman" pitchFamily="18" charset="0"/>
            </a:endParaRPr>
          </a:p>
          <a:p>
            <a:pPr>
              <a:lnSpc>
                <a:spcPct val="115000"/>
              </a:lnSpc>
              <a:spcBef>
                <a:spcPts val="0"/>
              </a:spcBef>
              <a:spcAft>
                <a:spcPts val="1000"/>
              </a:spcAft>
              <a:buFont typeface="Wingdings" panose="05000000000000000000" pitchFamily="2" charset="2"/>
              <a:buChar char="Ø"/>
            </a:pPr>
            <a:r>
              <a:rPr lang="sr-Cyrl-RS" sz="1600" dirty="0">
                <a:latin typeface="Times New Roman" pitchFamily="18" charset="0"/>
                <a:ea typeface="Calibri"/>
                <a:cs typeface="Times New Roman" pitchFamily="18" charset="0"/>
              </a:rPr>
              <a:t>Нпр. (у месечном плану Српског језика и књижевности за 5. разред основне школе)</a:t>
            </a:r>
            <a:r>
              <a:rPr lang="en-US" sz="1600" i="1" dirty="0">
                <a:solidFill>
                  <a:srgbClr val="002060"/>
                </a:solidFill>
                <a:latin typeface="Times New Roman" pitchFamily="18" charset="0"/>
                <a:cs typeface="Times New Roman" pitchFamily="18" charset="0"/>
              </a:rPr>
              <a:t> </a:t>
            </a:r>
            <a:endParaRPr lang="sr-Cyrl-RS" sz="1600" i="1" dirty="0">
              <a:solidFill>
                <a:srgbClr val="002060"/>
              </a:solidFill>
              <a:latin typeface="Times New Roman" pitchFamily="18" charset="0"/>
              <a:cs typeface="Times New Roman" pitchFamily="18" charset="0"/>
            </a:endParaRPr>
          </a:p>
          <a:p>
            <a:pPr marL="0" indent="0">
              <a:lnSpc>
                <a:spcPct val="115000"/>
              </a:lnSpc>
              <a:spcBef>
                <a:spcPts val="0"/>
              </a:spcBef>
              <a:spcAft>
                <a:spcPts val="1000"/>
              </a:spcAft>
              <a:buNone/>
            </a:pPr>
            <a:r>
              <a:rPr lang="sr-Cyrl-RS" sz="1600" i="1" dirty="0">
                <a:solidFill>
                  <a:srgbClr val="002060"/>
                </a:solidFill>
                <a:latin typeface="Times New Roman" pitchFamily="18" charset="0"/>
                <a:ea typeface="Calibri"/>
                <a:cs typeface="Times New Roman" pitchFamily="18" charset="0"/>
              </a:rPr>
              <a:t>        По завршетку месеца ученик ће бити у стању да:</a:t>
            </a:r>
          </a:p>
          <a:p>
            <a:pPr marL="0" indent="0">
              <a:lnSpc>
                <a:spcPct val="115000"/>
              </a:lnSpc>
              <a:spcBef>
                <a:spcPts val="0"/>
              </a:spcBef>
              <a:spcAft>
                <a:spcPts val="1000"/>
              </a:spcAft>
              <a:buNone/>
            </a:pPr>
            <a:r>
              <a:rPr lang="sr-Cyrl-RS" sz="1600" i="1" dirty="0">
                <a:solidFill>
                  <a:srgbClr val="002060"/>
                </a:solidFill>
                <a:latin typeface="Times New Roman" pitchFamily="18" charset="0"/>
                <a:ea typeface="Calibri"/>
                <a:cs typeface="Times New Roman" pitchFamily="18" charset="0"/>
              </a:rPr>
              <a:t>         р</a:t>
            </a:r>
            <a:r>
              <a:rPr lang="en-US" sz="1600" i="1" dirty="0" err="1">
                <a:solidFill>
                  <a:srgbClr val="002060"/>
                </a:solidFill>
                <a:latin typeface="Times New Roman" pitchFamily="18" charset="0"/>
                <a:cs typeface="Times New Roman" pitchFamily="18" charset="0"/>
              </a:rPr>
              <a:t>азликује</a:t>
            </a:r>
            <a:r>
              <a:rPr lang="sr-Cyrl-RS" sz="1600" i="1" dirty="0">
                <a:solidFill>
                  <a:srgbClr val="002060"/>
                </a:solidFill>
                <a:latin typeface="Times New Roman" pitchFamily="18" charset="0"/>
                <a:cs typeface="Times New Roman" pitchFamily="18" charset="0"/>
              </a:rPr>
              <a:t> </a:t>
            </a:r>
            <a:r>
              <a:rPr lang="en-US" sz="1600" i="1" dirty="0" err="1">
                <a:solidFill>
                  <a:srgbClr val="002060"/>
                </a:solidFill>
                <a:latin typeface="Times New Roman" pitchFamily="18" charset="0"/>
                <a:cs typeface="Times New Roman" pitchFamily="18" charset="0"/>
              </a:rPr>
              <a:t>променљиве</a:t>
            </a:r>
            <a:r>
              <a:rPr lang="en-US" sz="1600" i="1" dirty="0">
                <a:solidFill>
                  <a:srgbClr val="002060"/>
                </a:solidFill>
                <a:latin typeface="Times New Roman" pitchFamily="18" charset="0"/>
                <a:cs typeface="Times New Roman" pitchFamily="18" charset="0"/>
              </a:rPr>
              <a:t> </a:t>
            </a:r>
            <a:r>
              <a:rPr lang="en-US" sz="1600" i="1" dirty="0" err="1">
                <a:solidFill>
                  <a:srgbClr val="002060"/>
                </a:solidFill>
                <a:latin typeface="Times New Roman" pitchFamily="18" charset="0"/>
                <a:cs typeface="Times New Roman" pitchFamily="18" charset="0"/>
              </a:rPr>
              <a:t>речи</a:t>
            </a:r>
            <a:r>
              <a:rPr lang="sr-Cyrl-RS" sz="1600" i="1" dirty="0">
                <a:solidFill>
                  <a:srgbClr val="002060"/>
                </a:solidFill>
                <a:latin typeface="Times New Roman" pitchFamily="18" charset="0"/>
                <a:cs typeface="Times New Roman" pitchFamily="18" charset="0"/>
              </a:rPr>
              <a:t> </a:t>
            </a:r>
            <a:r>
              <a:rPr lang="en-US" sz="1600" i="1" dirty="0" err="1">
                <a:solidFill>
                  <a:srgbClr val="002060"/>
                </a:solidFill>
                <a:latin typeface="Times New Roman" pitchFamily="18" charset="0"/>
                <a:cs typeface="Times New Roman" pitchFamily="18" charset="0"/>
              </a:rPr>
              <a:t>од</a:t>
            </a:r>
            <a:r>
              <a:rPr lang="en-US" sz="1600" i="1" dirty="0">
                <a:solidFill>
                  <a:srgbClr val="002060"/>
                </a:solidFill>
                <a:latin typeface="Times New Roman" pitchFamily="18" charset="0"/>
                <a:cs typeface="Times New Roman" pitchFamily="18" charset="0"/>
              </a:rPr>
              <a:t> </a:t>
            </a:r>
            <a:r>
              <a:rPr lang="en-US" sz="1600" i="1" dirty="0" err="1">
                <a:solidFill>
                  <a:srgbClr val="002060"/>
                </a:solidFill>
                <a:latin typeface="Times New Roman" pitchFamily="18" charset="0"/>
                <a:cs typeface="Times New Roman" pitchFamily="18" charset="0"/>
              </a:rPr>
              <a:t>непроменљивих</a:t>
            </a:r>
            <a:r>
              <a:rPr lang="en-US" sz="1600" i="1" dirty="0">
                <a:solidFill>
                  <a:srgbClr val="002060"/>
                </a:solidFill>
                <a:latin typeface="Times New Roman" pitchFamily="18" charset="0"/>
                <a:cs typeface="Times New Roman" pitchFamily="18" charset="0"/>
              </a:rPr>
              <a:t> </a:t>
            </a:r>
            <a:endParaRPr lang="sr-Cyrl-RS" sz="1600" i="1" dirty="0">
              <a:solidFill>
                <a:srgbClr val="002060"/>
              </a:solidFill>
              <a:latin typeface="Times New Roman" pitchFamily="18" charset="0"/>
              <a:cs typeface="Times New Roman" pitchFamily="18" charset="0"/>
            </a:endParaRPr>
          </a:p>
          <a:p>
            <a:pPr marL="0" indent="0">
              <a:lnSpc>
                <a:spcPct val="115000"/>
              </a:lnSpc>
              <a:spcBef>
                <a:spcPts val="0"/>
              </a:spcBef>
              <a:spcAft>
                <a:spcPts val="1000"/>
              </a:spcAft>
              <a:buNone/>
            </a:pPr>
            <a:endParaRPr lang="ru-RU" sz="1600" i="1" dirty="0">
              <a:solidFill>
                <a:srgbClr val="002060"/>
              </a:solidFill>
              <a:latin typeface="Times New Roman" pitchFamily="18" charset="0"/>
              <a:ea typeface="Calibri"/>
              <a:cs typeface="Times New Roman" pitchFamily="18" charset="0"/>
            </a:endParaRPr>
          </a:p>
          <a:p>
            <a:pPr marL="0" indent="0">
              <a:lnSpc>
                <a:spcPct val="115000"/>
              </a:lnSpc>
              <a:spcBef>
                <a:spcPts val="0"/>
              </a:spcBef>
              <a:spcAft>
                <a:spcPts val="1000"/>
              </a:spcAft>
              <a:buNone/>
            </a:pPr>
            <a:endParaRPr lang="sr-Cyrl-RS" sz="1600" i="1" dirty="0">
              <a:solidFill>
                <a:srgbClr val="002060"/>
              </a:solidFill>
              <a:latin typeface="Times New Roman" pitchFamily="18" charset="0"/>
              <a:cs typeface="Times New Roman" pitchFamily="18" charset="0"/>
            </a:endParaRPr>
          </a:p>
          <a:p>
            <a:pPr marL="0" indent="0">
              <a:lnSpc>
                <a:spcPct val="115000"/>
              </a:lnSpc>
              <a:spcBef>
                <a:spcPts val="0"/>
              </a:spcBef>
              <a:spcAft>
                <a:spcPts val="1000"/>
              </a:spcAft>
              <a:buNone/>
            </a:pPr>
            <a:endParaRPr lang="en-US" sz="1600" dirty="0">
              <a:solidFill>
                <a:srgbClr val="002060"/>
              </a:solidFill>
              <a:latin typeface="Times New Roman" pitchFamily="18" charset="0"/>
              <a:ea typeface="Calibri"/>
              <a:cs typeface="Times New Roman" pitchFamily="18" charset="0"/>
            </a:endParaRPr>
          </a:p>
          <a:p>
            <a:pPr marL="0" lvl="0" indent="0">
              <a:lnSpc>
                <a:spcPct val="115000"/>
              </a:lnSpc>
              <a:spcBef>
                <a:spcPts val="0"/>
              </a:spcBef>
              <a:spcAft>
                <a:spcPts val="1000"/>
              </a:spcAft>
              <a:buNone/>
            </a:pPr>
            <a:endParaRPr lang="en-US" sz="1600" dirty="0">
              <a:solidFill>
                <a:srgbClr val="002060"/>
              </a:solidFill>
              <a:latin typeface="Times New Roman" pitchFamily="18" charset="0"/>
              <a:ea typeface="Calibri"/>
              <a:cs typeface="Times New Roman" pitchFamily="18" charset="0"/>
            </a:endParaRPr>
          </a:p>
        </p:txBody>
      </p:sp>
      <p:sp>
        <p:nvSpPr>
          <p:cNvPr id="2" name="Rectangle 1"/>
          <p:cNvSpPr/>
          <p:nvPr/>
        </p:nvSpPr>
        <p:spPr>
          <a:xfrm>
            <a:off x="457200" y="675832"/>
            <a:ext cx="8492706" cy="954107"/>
          </a:xfrm>
          <a:prstGeom prst="rect">
            <a:avLst/>
          </a:prstGeom>
          <a:solidFill>
            <a:schemeClr val="bg1"/>
          </a:solidFill>
        </p:spPr>
        <p:txBody>
          <a:bodyPr wrap="square">
            <a:spAutoFit/>
          </a:bodyPr>
          <a:lstStyle/>
          <a:p>
            <a:r>
              <a:rPr lang="sr-Cyrl-RS" sz="2800" b="1" dirty="0">
                <a:latin typeface="Times New Roman" pitchFamily="18" charset="0"/>
                <a:ea typeface="Calibri"/>
                <a:cs typeface="Times New Roman" pitchFamily="18" charset="0"/>
              </a:rPr>
              <a:t>ФОРМА ИСХОДА У ОПЕРАТИВНОМ (МЕСЕЧНОМ/ТЕМАТСКОМ) ПЛАНУ</a:t>
            </a:r>
            <a:endParaRPr lang="en-US" sz="2800" dirty="0"/>
          </a:p>
        </p:txBody>
      </p:sp>
    </p:spTree>
    <p:extLst>
      <p:ext uri="{BB962C8B-B14F-4D97-AF65-F5344CB8AC3E}">
        <p14:creationId xmlns:p14="http://schemas.microsoft.com/office/powerpoint/2010/main" val="8317453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3"/>
          <p:cNvSpPr>
            <a:spLocks noGrp="1"/>
          </p:cNvSpPr>
          <p:nvPr>
            <p:ph type="title"/>
          </p:nvPr>
        </p:nvSpPr>
        <p:spPr>
          <a:xfrm>
            <a:off x="27214" y="8164"/>
            <a:ext cx="9144000" cy="677636"/>
          </a:xfrm>
          <a:solidFill>
            <a:schemeClr val="bg1"/>
          </a:solidFill>
        </p:spPr>
        <p:txBody>
          <a:bodyPr>
            <a:noAutofit/>
          </a:bodyPr>
          <a:lstStyle/>
          <a:p>
            <a:pPr algn="ctr">
              <a:defRPr/>
            </a:pPr>
            <a:r>
              <a:rPr lang="ru-RU" sz="2600" b="1" dirty="0">
                <a:effectLst/>
                <a:latin typeface="Times New Roman" pitchFamily="18" charset="0"/>
                <a:cs typeface="Times New Roman" pitchFamily="18" charset="0"/>
              </a:rPr>
              <a:t>ЕЛЕМЕНТИ ОПЕРАТИВНОГ ПЛАНА</a:t>
            </a:r>
            <a:endParaRPr lang="en-US" sz="2600" b="1" dirty="0">
              <a:effectLst/>
            </a:endParaRPr>
          </a:p>
        </p:txBody>
      </p:sp>
      <p:graphicFrame>
        <p:nvGraphicFramePr>
          <p:cNvPr id="3" name="Table 2"/>
          <p:cNvGraphicFramePr>
            <a:graphicFrameLocks noGrp="1"/>
          </p:cNvGraphicFramePr>
          <p:nvPr>
            <p:extLst>
              <p:ext uri="{D42A27DB-BD31-4B8C-83A1-F6EECF244321}">
                <p14:modId xmlns:p14="http://schemas.microsoft.com/office/powerpoint/2010/main" val="3780715755"/>
              </p:ext>
            </p:extLst>
          </p:nvPr>
        </p:nvGraphicFramePr>
        <p:xfrm>
          <a:off x="70757" y="937657"/>
          <a:ext cx="9073242" cy="5289268"/>
        </p:xfrm>
        <a:graphic>
          <a:graphicData uri="http://schemas.openxmlformats.org/drawingml/2006/table">
            <a:tbl>
              <a:tblPr firstRow="1" firstCol="1" bandRow="1"/>
              <a:tblGrid>
                <a:gridCol w="314666">
                  <a:extLst>
                    <a:ext uri="{9D8B030D-6E8A-4147-A177-3AD203B41FA5}">
                      <a16:colId xmlns:a16="http://schemas.microsoft.com/office/drawing/2014/main" val="20005"/>
                    </a:ext>
                  </a:extLst>
                </a:gridCol>
                <a:gridCol w="833777">
                  <a:extLst>
                    <a:ext uri="{9D8B030D-6E8A-4147-A177-3AD203B41FA5}">
                      <a16:colId xmlns:a16="http://schemas.microsoft.com/office/drawing/2014/main" val="20000"/>
                    </a:ext>
                  </a:extLst>
                </a:gridCol>
                <a:gridCol w="1524000">
                  <a:extLst>
                    <a:ext uri="{9D8B030D-6E8A-4147-A177-3AD203B41FA5}">
                      <a16:colId xmlns:a16="http://schemas.microsoft.com/office/drawing/2014/main" val="20001"/>
                    </a:ext>
                  </a:extLst>
                </a:gridCol>
                <a:gridCol w="304800">
                  <a:extLst>
                    <a:ext uri="{9D8B030D-6E8A-4147-A177-3AD203B41FA5}">
                      <a16:colId xmlns:a16="http://schemas.microsoft.com/office/drawing/2014/main" val="20006"/>
                    </a:ext>
                  </a:extLst>
                </a:gridCol>
                <a:gridCol w="1828800">
                  <a:extLst>
                    <a:ext uri="{9D8B030D-6E8A-4147-A177-3AD203B41FA5}">
                      <a16:colId xmlns:a16="http://schemas.microsoft.com/office/drawing/2014/main" val="20002"/>
                    </a:ext>
                  </a:extLst>
                </a:gridCol>
                <a:gridCol w="304800">
                  <a:extLst>
                    <a:ext uri="{9D8B030D-6E8A-4147-A177-3AD203B41FA5}">
                      <a16:colId xmlns:a16="http://schemas.microsoft.com/office/drawing/2014/main" val="20007"/>
                    </a:ext>
                  </a:extLst>
                </a:gridCol>
                <a:gridCol w="1905000">
                  <a:extLst>
                    <a:ext uri="{9D8B030D-6E8A-4147-A177-3AD203B41FA5}">
                      <a16:colId xmlns:a16="http://schemas.microsoft.com/office/drawing/2014/main" val="20003"/>
                    </a:ext>
                  </a:extLst>
                </a:gridCol>
                <a:gridCol w="2057399">
                  <a:extLst>
                    <a:ext uri="{9D8B030D-6E8A-4147-A177-3AD203B41FA5}">
                      <a16:colId xmlns:a16="http://schemas.microsoft.com/office/drawing/2014/main" val="20004"/>
                    </a:ext>
                  </a:extLst>
                </a:gridCol>
              </a:tblGrid>
              <a:tr h="967343">
                <a:tc rowSpan="2">
                  <a:txBody>
                    <a:bodyPr/>
                    <a:lstStyle/>
                    <a:p>
                      <a:pPr marL="0" marR="0" algn="ctr">
                        <a:lnSpc>
                          <a:spcPct val="115000"/>
                        </a:lnSpc>
                        <a:spcBef>
                          <a:spcPts val="0"/>
                        </a:spcBef>
                        <a:spcAft>
                          <a:spcPts val="0"/>
                        </a:spcAft>
                      </a:pPr>
                      <a:r>
                        <a:rPr lang="sr-Cyrl-RS" sz="1200" b="1" dirty="0">
                          <a:effectLst/>
                          <a:latin typeface="Times New Roman" pitchFamily="18" charset="0"/>
                          <a:ea typeface="Calibri"/>
                          <a:cs typeface="Times New Roman" pitchFamily="18" charset="0"/>
                        </a:rPr>
                        <a:t>Време реализације конкретне теме</a:t>
                      </a:r>
                      <a:endParaRPr lang="en-US" sz="1200" b="1" dirty="0">
                        <a:effectLst/>
                        <a:latin typeface="Times New Roman" pitchFamily="18" charset="0"/>
                        <a:ea typeface="Calibri"/>
                        <a:cs typeface="Times New Roman" pitchFamily="18" charset="0"/>
                      </a:endParaRPr>
                    </a:p>
                  </a:txBody>
                  <a:tcPr marL="61924" marR="61924"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15000"/>
                        </a:lnSpc>
                        <a:spcBef>
                          <a:spcPts val="0"/>
                        </a:spcBef>
                        <a:spcAft>
                          <a:spcPts val="0"/>
                        </a:spcAft>
                      </a:pPr>
                      <a:r>
                        <a:rPr lang="en-US" sz="1200" b="1" dirty="0">
                          <a:effectLst/>
                          <a:latin typeface="Times New Roman" pitchFamily="18" charset="0"/>
                          <a:ea typeface="Calibri"/>
                          <a:cs typeface="Times New Roman" pitchFamily="18" charset="0"/>
                        </a:rPr>
                        <a:t>ОБЛАСТ</a:t>
                      </a:r>
                      <a:r>
                        <a:rPr lang="sr-Cyrl-RS" sz="1200" b="1" dirty="0">
                          <a:effectLst/>
                          <a:latin typeface="Times New Roman" pitchFamily="18" charset="0"/>
                          <a:ea typeface="Calibri"/>
                          <a:cs typeface="Times New Roman" pitchFamily="18" charset="0"/>
                        </a:rPr>
                        <a:t>/</a:t>
                      </a:r>
                    </a:p>
                    <a:p>
                      <a:pPr marL="0" marR="0" algn="l">
                        <a:lnSpc>
                          <a:spcPct val="115000"/>
                        </a:lnSpc>
                        <a:spcBef>
                          <a:spcPts val="0"/>
                        </a:spcBef>
                        <a:spcAft>
                          <a:spcPts val="0"/>
                        </a:spcAft>
                      </a:pPr>
                      <a:r>
                        <a:rPr lang="sr-Cyrl-RS" sz="1200" b="1" dirty="0">
                          <a:effectLst/>
                          <a:latin typeface="Times New Roman" pitchFamily="18" charset="0"/>
                          <a:ea typeface="Calibri"/>
                          <a:cs typeface="Times New Roman" pitchFamily="18" charset="0"/>
                        </a:rPr>
                        <a:t>ТЕМЕ</a:t>
                      </a:r>
                      <a:endParaRPr lang="en-US" sz="1200" dirty="0">
                        <a:effectLst/>
                        <a:latin typeface="Times New Roman" pitchFamily="18" charset="0"/>
                        <a:ea typeface="Calibri"/>
                        <a:cs typeface="Times New Roman" pitchFamily="18" charset="0"/>
                      </a:endParaRPr>
                    </a:p>
                  </a:txBody>
                  <a:tcPr marL="61924" marR="619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15000"/>
                        </a:lnSpc>
                        <a:spcBef>
                          <a:spcPts val="0"/>
                        </a:spcBef>
                        <a:spcAft>
                          <a:spcPts val="0"/>
                        </a:spcAft>
                      </a:pPr>
                      <a:r>
                        <a:rPr lang="en-US" sz="1200" b="1" dirty="0">
                          <a:effectLst/>
                          <a:latin typeface="Times New Roman" pitchFamily="18" charset="0"/>
                          <a:ea typeface="Calibri"/>
                          <a:cs typeface="Times New Roman" pitchFamily="18" charset="0"/>
                        </a:rPr>
                        <a:t>ИСХОДИ</a:t>
                      </a:r>
                      <a:endParaRPr lang="en-US" sz="1200" dirty="0">
                        <a:effectLst/>
                        <a:latin typeface="Times New Roman" pitchFamily="18" charset="0"/>
                        <a:ea typeface="Calibri"/>
                        <a:cs typeface="Times New Roman" pitchFamily="18" charset="0"/>
                      </a:endParaRPr>
                    </a:p>
                    <a:p>
                      <a:pPr marL="0" marR="0" algn="l">
                        <a:lnSpc>
                          <a:spcPct val="115000"/>
                        </a:lnSpc>
                        <a:spcBef>
                          <a:spcPts val="0"/>
                        </a:spcBef>
                        <a:spcAft>
                          <a:spcPts val="0"/>
                        </a:spcAft>
                      </a:pPr>
                      <a:r>
                        <a:rPr lang="sr-Cyrl-RS" sz="1200" b="1" dirty="0">
                          <a:effectLst/>
                          <a:latin typeface="Times New Roman" pitchFamily="18" charset="0"/>
                          <a:ea typeface="Calibri"/>
                          <a:cs typeface="Times New Roman" pitchFamily="18" charset="0"/>
                        </a:rPr>
                        <a:t>На крају месеца/теме у</a:t>
                      </a:r>
                      <a:r>
                        <a:rPr lang="en-US" sz="1200" b="1" dirty="0" err="1">
                          <a:effectLst/>
                          <a:latin typeface="Times New Roman" pitchFamily="18" charset="0"/>
                          <a:ea typeface="Calibri"/>
                          <a:cs typeface="Times New Roman" pitchFamily="18" charset="0"/>
                        </a:rPr>
                        <a:t>ченик</a:t>
                      </a:r>
                      <a:r>
                        <a:rPr lang="en-US" sz="1200" b="1" dirty="0">
                          <a:effectLst/>
                          <a:latin typeface="Times New Roman" pitchFamily="18" charset="0"/>
                          <a:ea typeface="Calibri"/>
                          <a:cs typeface="Times New Roman" pitchFamily="18" charset="0"/>
                        </a:rPr>
                        <a:t> </a:t>
                      </a:r>
                      <a:r>
                        <a:rPr lang="en-US" sz="1200" b="1" dirty="0" err="1">
                          <a:effectLst/>
                          <a:latin typeface="Times New Roman" pitchFamily="18" charset="0"/>
                          <a:ea typeface="Calibri"/>
                          <a:cs typeface="Times New Roman" pitchFamily="18" charset="0"/>
                        </a:rPr>
                        <a:t>ће</a:t>
                      </a:r>
                      <a:r>
                        <a:rPr lang="en-US" sz="1200" b="1" dirty="0">
                          <a:effectLst/>
                          <a:latin typeface="Times New Roman" pitchFamily="18" charset="0"/>
                          <a:ea typeface="Calibri"/>
                          <a:cs typeface="Times New Roman" pitchFamily="18" charset="0"/>
                        </a:rPr>
                        <a:t> </a:t>
                      </a:r>
                      <a:r>
                        <a:rPr lang="en-US" sz="1200" b="1" dirty="0" err="1">
                          <a:effectLst/>
                          <a:latin typeface="Times New Roman" pitchFamily="18" charset="0"/>
                          <a:ea typeface="Calibri"/>
                          <a:cs typeface="Times New Roman" pitchFamily="18" charset="0"/>
                        </a:rPr>
                        <a:t>бити</a:t>
                      </a:r>
                      <a:r>
                        <a:rPr lang="en-US" sz="1200" b="1" dirty="0">
                          <a:effectLst/>
                          <a:latin typeface="Times New Roman" pitchFamily="18" charset="0"/>
                          <a:ea typeface="Calibri"/>
                          <a:cs typeface="Times New Roman" pitchFamily="18" charset="0"/>
                        </a:rPr>
                        <a:t> у </a:t>
                      </a:r>
                      <a:r>
                        <a:rPr lang="en-US" sz="1200" b="1" dirty="0" err="1">
                          <a:effectLst/>
                          <a:latin typeface="Times New Roman" pitchFamily="18" charset="0"/>
                          <a:ea typeface="Calibri"/>
                          <a:cs typeface="Times New Roman" pitchFamily="18" charset="0"/>
                        </a:rPr>
                        <a:t>стању</a:t>
                      </a:r>
                      <a:r>
                        <a:rPr lang="en-US" sz="1200" b="1" dirty="0">
                          <a:effectLst/>
                          <a:latin typeface="Times New Roman" pitchFamily="18" charset="0"/>
                          <a:ea typeface="Calibri"/>
                          <a:cs typeface="Times New Roman" pitchFamily="18" charset="0"/>
                        </a:rPr>
                        <a:t> </a:t>
                      </a:r>
                      <a:r>
                        <a:rPr lang="en-US" sz="1200" b="1" dirty="0" err="1">
                          <a:effectLst/>
                          <a:latin typeface="Times New Roman" pitchFamily="18" charset="0"/>
                          <a:ea typeface="Calibri"/>
                          <a:cs typeface="Times New Roman" pitchFamily="18" charset="0"/>
                        </a:rPr>
                        <a:t>да</a:t>
                      </a:r>
                      <a:r>
                        <a:rPr lang="en-US" sz="1200" b="1" dirty="0">
                          <a:effectLst/>
                          <a:latin typeface="Times New Roman" pitchFamily="18" charset="0"/>
                          <a:ea typeface="Calibri"/>
                          <a:cs typeface="Times New Roman" pitchFamily="18" charset="0"/>
                        </a:rPr>
                        <a:t>:</a:t>
                      </a:r>
                      <a:endParaRPr lang="en-US" sz="1200" dirty="0">
                        <a:effectLst/>
                        <a:latin typeface="Times New Roman" pitchFamily="18" charset="0"/>
                        <a:ea typeface="Calibri"/>
                        <a:cs typeface="Times New Roman" pitchFamily="18" charset="0"/>
                      </a:endParaRPr>
                    </a:p>
                  </a:txBody>
                  <a:tcPr marL="61924" marR="619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a:lnSpc>
                          <a:spcPct val="115000"/>
                        </a:lnSpc>
                        <a:spcBef>
                          <a:spcPts val="0"/>
                        </a:spcBef>
                        <a:spcAft>
                          <a:spcPts val="0"/>
                        </a:spcAft>
                        <a:buFontTx/>
                        <a:buNone/>
                      </a:pPr>
                      <a:endParaRPr lang="en-US" sz="1200" dirty="0">
                        <a:effectLst/>
                        <a:latin typeface="Times New Roman" pitchFamily="18" charset="0"/>
                        <a:ea typeface="Calibri"/>
                        <a:cs typeface="Times New Roman" pitchFamily="18" charset="0"/>
                      </a:endParaRPr>
                    </a:p>
                  </a:txBody>
                  <a:tcPr marL="61924" marR="619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15000"/>
                        </a:lnSpc>
                        <a:spcBef>
                          <a:spcPts val="0"/>
                        </a:spcBef>
                        <a:spcAft>
                          <a:spcPts val="0"/>
                        </a:spcAft>
                      </a:pPr>
                      <a:r>
                        <a:rPr lang="sr-Cyrl-RS" sz="1200" b="1" dirty="0">
                          <a:effectLst/>
                          <a:latin typeface="Times New Roman" pitchFamily="18" charset="0"/>
                          <a:ea typeface="Calibri"/>
                          <a:cs typeface="Times New Roman" pitchFamily="18" charset="0"/>
                        </a:rPr>
                        <a:t>НАСТАВНЕ ЈЕДИНИЦЕ</a:t>
                      </a:r>
                      <a:endParaRPr lang="en-US" sz="1200" dirty="0">
                        <a:effectLst/>
                        <a:latin typeface="Times New Roman" pitchFamily="18" charset="0"/>
                        <a:ea typeface="Calibri"/>
                        <a:cs typeface="Times New Roman" pitchFamily="18" charset="0"/>
                      </a:endParaRPr>
                    </a:p>
                  </a:txBody>
                  <a:tcPr marL="61924" marR="619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15000"/>
                        </a:lnSpc>
                        <a:spcBef>
                          <a:spcPts val="0"/>
                        </a:spcBef>
                        <a:spcAft>
                          <a:spcPts val="0"/>
                        </a:spcAft>
                      </a:pPr>
                      <a:endParaRPr lang="en-US" sz="1200" dirty="0">
                        <a:effectLst/>
                        <a:latin typeface="Times New Roman" pitchFamily="18" charset="0"/>
                        <a:ea typeface="Calibri"/>
                        <a:cs typeface="Times New Roman" pitchFamily="18" charset="0"/>
                      </a:endParaRPr>
                    </a:p>
                  </a:txBody>
                  <a:tcPr marL="61924" marR="619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15000"/>
                        </a:lnSpc>
                        <a:spcBef>
                          <a:spcPts val="0"/>
                        </a:spcBef>
                        <a:spcAft>
                          <a:spcPts val="0"/>
                        </a:spcAft>
                      </a:pPr>
                      <a:r>
                        <a:rPr lang="sr-Cyrl-RS" sz="1200" b="1" dirty="0">
                          <a:effectLst/>
                          <a:latin typeface="Times New Roman" pitchFamily="18" charset="0"/>
                          <a:ea typeface="Calibri"/>
                          <a:cs typeface="Times New Roman" pitchFamily="18" charset="0"/>
                        </a:rPr>
                        <a:t>МЕЂУПРЕДМЕТНО ПОВЕЗИВАЊЕ</a:t>
                      </a:r>
                      <a:endParaRPr lang="en-US" sz="1200" b="1" dirty="0">
                        <a:effectLst/>
                        <a:latin typeface="Times New Roman" pitchFamily="18" charset="0"/>
                        <a:ea typeface="Calibri"/>
                        <a:cs typeface="Times New Roman" pitchFamily="18" charset="0"/>
                      </a:endParaRPr>
                    </a:p>
                  </a:txBody>
                  <a:tcPr marL="61924" marR="619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15000"/>
                        </a:lnSpc>
                        <a:spcBef>
                          <a:spcPts val="0"/>
                        </a:spcBef>
                        <a:spcAft>
                          <a:spcPts val="0"/>
                        </a:spcAft>
                      </a:pPr>
                      <a:r>
                        <a:rPr lang="en-US" sz="1200" b="1" dirty="0">
                          <a:effectLst/>
                          <a:latin typeface="Times New Roman" pitchFamily="18" charset="0"/>
                          <a:ea typeface="Calibri"/>
                          <a:cs typeface="Times New Roman" pitchFamily="18" charset="0"/>
                        </a:rPr>
                        <a:t>ЕВАЛУАЦИЈА</a:t>
                      </a:r>
                      <a:endParaRPr lang="en-US" sz="1200" dirty="0">
                        <a:effectLst/>
                        <a:latin typeface="Times New Roman" pitchFamily="18" charset="0"/>
                        <a:ea typeface="Calibri"/>
                        <a:cs typeface="Times New Roman" pitchFamily="18" charset="0"/>
                      </a:endParaRPr>
                    </a:p>
                    <a:p>
                      <a:pPr marL="0" marR="0" algn="l">
                        <a:lnSpc>
                          <a:spcPct val="115000"/>
                        </a:lnSpc>
                        <a:spcBef>
                          <a:spcPts val="0"/>
                        </a:spcBef>
                        <a:spcAft>
                          <a:spcPts val="0"/>
                        </a:spcAft>
                      </a:pPr>
                      <a:r>
                        <a:rPr lang="en-US" sz="1200" b="1" dirty="0">
                          <a:effectLst/>
                          <a:latin typeface="Times New Roman" pitchFamily="18" charset="0"/>
                          <a:ea typeface="Calibri"/>
                          <a:cs typeface="Times New Roman" pitchFamily="18" charset="0"/>
                        </a:rPr>
                        <a:t>ИСПЛАНИРАНОГ </a:t>
                      </a:r>
                      <a:r>
                        <a:rPr lang="sr-Cyrl-RS" sz="1200" b="1" dirty="0">
                          <a:effectLst/>
                          <a:latin typeface="Times New Roman" pitchFamily="18" charset="0"/>
                          <a:ea typeface="Calibri"/>
                          <a:cs typeface="Times New Roman" pitchFamily="18" charset="0"/>
                        </a:rPr>
                        <a:t>НАКОН</a:t>
                      </a:r>
                      <a:r>
                        <a:rPr lang="sr-Cyrl-RS" sz="1200" b="1" baseline="0" dirty="0">
                          <a:effectLst/>
                          <a:latin typeface="Times New Roman" pitchFamily="18" charset="0"/>
                          <a:ea typeface="Calibri"/>
                          <a:cs typeface="Times New Roman" pitchFamily="18" charset="0"/>
                        </a:rPr>
                        <a:t> ОСТВАРИВАЊА</a:t>
                      </a:r>
                      <a:endParaRPr lang="en-US" sz="1200" dirty="0">
                        <a:effectLst/>
                        <a:latin typeface="Times New Roman" pitchFamily="18" charset="0"/>
                        <a:ea typeface="Calibri"/>
                        <a:cs typeface="Times New Roman" pitchFamily="18" charset="0"/>
                      </a:endParaRPr>
                    </a:p>
                  </a:txBody>
                  <a:tcPr marL="61924" marR="619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321925">
                <a:tc vMerge="1">
                  <a:txBody>
                    <a:bodyPr/>
                    <a:lstStyle/>
                    <a:p>
                      <a:pPr marL="0" marR="0" algn="l">
                        <a:lnSpc>
                          <a:spcPct val="115000"/>
                        </a:lnSpc>
                        <a:spcBef>
                          <a:spcPts val="0"/>
                        </a:spcBef>
                        <a:spcAft>
                          <a:spcPts val="0"/>
                        </a:spcAft>
                      </a:pPr>
                      <a:endParaRPr lang="en-US" sz="1200" dirty="0">
                        <a:effectLst/>
                        <a:latin typeface="Times New Roman" pitchFamily="18" charset="0"/>
                        <a:ea typeface="Calibri"/>
                        <a:cs typeface="Times New Roman" pitchFamily="18" charset="0"/>
                      </a:endParaRPr>
                    </a:p>
                  </a:txBody>
                  <a:tcPr marL="61924" marR="619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15000"/>
                        </a:lnSpc>
                        <a:spcBef>
                          <a:spcPts val="0"/>
                        </a:spcBef>
                        <a:spcAft>
                          <a:spcPts val="0"/>
                        </a:spcAft>
                      </a:pPr>
                      <a:endParaRPr lang="sr-Cyrl-RS" sz="1100" dirty="0">
                        <a:effectLst/>
                        <a:latin typeface="Times New Roman" pitchFamily="18" charset="0"/>
                        <a:ea typeface="Calibri"/>
                        <a:cs typeface="Times New Roman" pitchFamily="18" charset="0"/>
                      </a:endParaRPr>
                    </a:p>
                  </a:txBody>
                  <a:tcPr marL="61924" marR="61924"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gn="l">
                        <a:lnSpc>
                          <a:spcPct val="115000"/>
                        </a:lnSpc>
                        <a:spcBef>
                          <a:spcPts val="0"/>
                        </a:spcBef>
                        <a:spcAft>
                          <a:spcPts val="0"/>
                        </a:spcAft>
                        <a:buFont typeface="Times New Roman"/>
                        <a:buChar char="-"/>
                      </a:pPr>
                      <a:endParaRPr lang="en-US" sz="1200" dirty="0">
                        <a:effectLst/>
                        <a:latin typeface="Times New Roman" pitchFamily="18" charset="0"/>
                        <a:ea typeface="Calibri"/>
                        <a:cs typeface="Times New Roman" pitchFamily="18" charset="0"/>
                      </a:endParaRPr>
                    </a:p>
                  </a:txBody>
                  <a:tcPr marL="61924" marR="619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a:lnSpc>
                          <a:spcPct val="115000"/>
                        </a:lnSpc>
                        <a:spcBef>
                          <a:spcPts val="0"/>
                        </a:spcBef>
                        <a:spcAft>
                          <a:spcPts val="0"/>
                        </a:spcAft>
                        <a:buFontTx/>
                        <a:buNone/>
                      </a:pPr>
                      <a:r>
                        <a:rPr lang="sr-Cyrl-RS" sz="1200" b="1" dirty="0">
                          <a:effectLst/>
                          <a:latin typeface="Times New Roman" pitchFamily="18" charset="0"/>
                          <a:ea typeface="Calibri"/>
                          <a:cs typeface="Times New Roman" pitchFamily="18" charset="0"/>
                        </a:rPr>
                        <a:t>Редни</a:t>
                      </a:r>
                      <a:r>
                        <a:rPr lang="sr-Cyrl-RS" sz="1200" b="1" baseline="0" dirty="0">
                          <a:effectLst/>
                          <a:latin typeface="Times New Roman" pitchFamily="18" charset="0"/>
                          <a:ea typeface="Calibri"/>
                          <a:cs typeface="Times New Roman" pitchFamily="18" charset="0"/>
                        </a:rPr>
                        <a:t> број наставних јединица</a:t>
                      </a:r>
                      <a:endParaRPr lang="en-US" sz="1200" b="1" dirty="0">
                        <a:effectLst/>
                        <a:latin typeface="Times New Roman" pitchFamily="18" charset="0"/>
                        <a:ea typeface="Calibri"/>
                        <a:cs typeface="Times New Roman" pitchFamily="18" charset="0"/>
                      </a:endParaRPr>
                    </a:p>
                  </a:txBody>
                  <a:tcPr marL="61924" marR="61924"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15000"/>
                        </a:lnSpc>
                        <a:spcBef>
                          <a:spcPts val="0"/>
                        </a:spcBef>
                        <a:spcAft>
                          <a:spcPts val="0"/>
                        </a:spcAft>
                      </a:pPr>
                      <a:r>
                        <a:rPr lang="en-US" sz="1200" dirty="0">
                          <a:effectLst/>
                          <a:latin typeface="Times New Roman" pitchFamily="18" charset="0"/>
                          <a:ea typeface="Calibri"/>
                          <a:cs typeface="Times New Roman" pitchFamily="18" charset="0"/>
                        </a:rPr>
                        <a:t> </a:t>
                      </a:r>
                    </a:p>
                  </a:txBody>
                  <a:tcPr marL="61924" marR="619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sr-Cyrl-RS" sz="1200" b="1" dirty="0">
                          <a:effectLst/>
                          <a:latin typeface="Times New Roman" pitchFamily="18" charset="0"/>
                          <a:ea typeface="Calibri"/>
                          <a:cs typeface="Times New Roman" pitchFamily="18" charset="0"/>
                        </a:rPr>
                        <a:t>Тип часа</a:t>
                      </a:r>
                      <a:endParaRPr lang="en-US" sz="1200" b="1" dirty="0">
                        <a:effectLst/>
                        <a:latin typeface="Times New Roman" pitchFamily="18" charset="0"/>
                        <a:ea typeface="Calibri"/>
                        <a:cs typeface="Times New Roman" pitchFamily="18" charset="0"/>
                      </a:endParaRPr>
                    </a:p>
                  </a:txBody>
                  <a:tcPr marL="61924" marR="61924"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15000"/>
                        </a:lnSpc>
                        <a:spcBef>
                          <a:spcPts val="0"/>
                        </a:spcBef>
                        <a:spcAft>
                          <a:spcPts val="0"/>
                        </a:spcAft>
                      </a:pPr>
                      <a:endParaRPr lang="en-US" sz="1200" dirty="0">
                        <a:effectLst/>
                        <a:latin typeface="Times New Roman" pitchFamily="18" charset="0"/>
                        <a:ea typeface="Calibri"/>
                        <a:cs typeface="Times New Roman" pitchFamily="18" charset="0"/>
                      </a:endParaRPr>
                    </a:p>
                  </a:txBody>
                  <a:tcPr marL="61924" marR="619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15000"/>
                        </a:lnSpc>
                        <a:spcBef>
                          <a:spcPts val="0"/>
                        </a:spcBef>
                        <a:spcAft>
                          <a:spcPts val="0"/>
                        </a:spcAft>
                      </a:pPr>
                      <a:r>
                        <a:rPr lang="en-US" sz="1200" dirty="0">
                          <a:effectLst/>
                          <a:latin typeface="Times New Roman" pitchFamily="18" charset="0"/>
                          <a:ea typeface="Calibri"/>
                          <a:cs typeface="Times New Roman" pitchFamily="18" charset="0"/>
                        </a:rPr>
                        <a:t> </a:t>
                      </a:r>
                    </a:p>
                  </a:txBody>
                  <a:tcPr marL="61924" marR="619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4" name="TextBox 3"/>
          <p:cNvSpPr txBox="1"/>
          <p:nvPr/>
        </p:nvSpPr>
        <p:spPr>
          <a:xfrm>
            <a:off x="3276600" y="2069020"/>
            <a:ext cx="1447800" cy="1446550"/>
          </a:xfrm>
          <a:prstGeom prst="rect">
            <a:avLst/>
          </a:prstGeom>
          <a:solidFill>
            <a:srgbClr val="92D050"/>
          </a:solidFill>
        </p:spPr>
        <p:txBody>
          <a:bodyPr wrap="square" rtlCol="0">
            <a:spAutoFit/>
          </a:bodyPr>
          <a:lstStyle/>
          <a:p>
            <a:endParaRPr lang="sr-Cyrl-RS" sz="1400" dirty="0">
              <a:solidFill>
                <a:prstClr val="black"/>
              </a:solidFill>
              <a:latin typeface="Times New Roman" pitchFamily="18" charset="0"/>
              <a:cs typeface="Times New Roman" pitchFamily="18" charset="0"/>
            </a:endParaRPr>
          </a:p>
          <a:p>
            <a:r>
              <a:rPr lang="sr-Cyrl-RS" sz="1200" dirty="0">
                <a:solidFill>
                  <a:prstClr val="black"/>
                </a:solidFill>
                <a:latin typeface="Times New Roman" pitchFamily="18" charset="0"/>
                <a:cs typeface="Times New Roman" pitchFamily="18" charset="0"/>
              </a:rPr>
              <a:t>Дефинисати наставне јединице у односу на програмске садржаје.</a:t>
            </a:r>
          </a:p>
          <a:p>
            <a:endParaRPr lang="en-US" sz="1400" dirty="0">
              <a:solidFill>
                <a:prstClr val="black"/>
              </a:solidFill>
              <a:latin typeface="Times New Roman" pitchFamily="18" charset="0"/>
              <a:cs typeface="Times New Roman" pitchFamily="18" charset="0"/>
            </a:endParaRPr>
          </a:p>
        </p:txBody>
      </p:sp>
      <p:sp>
        <p:nvSpPr>
          <p:cNvPr id="2" name="TextBox 1"/>
          <p:cNvSpPr txBox="1"/>
          <p:nvPr/>
        </p:nvSpPr>
        <p:spPr>
          <a:xfrm>
            <a:off x="0" y="6237968"/>
            <a:ext cx="9144000" cy="523220"/>
          </a:xfrm>
          <a:prstGeom prst="rect">
            <a:avLst/>
          </a:prstGeom>
          <a:solidFill>
            <a:srgbClr val="FFC000"/>
          </a:solidFill>
        </p:spPr>
        <p:txBody>
          <a:bodyPr wrap="square" rtlCol="0">
            <a:spAutoFit/>
          </a:bodyPr>
          <a:lstStyle/>
          <a:p>
            <a:pPr algn="ctr"/>
            <a:r>
              <a:rPr lang="sr-Cyrl-RS" sz="1400" dirty="0">
                <a:solidFill>
                  <a:srgbClr val="1F497D">
                    <a:lumMod val="75000"/>
                  </a:srgbClr>
                </a:solidFill>
                <a:latin typeface="Times New Roman" pitchFamily="18" charset="0"/>
                <a:cs typeface="Times New Roman" pitchFamily="18" charset="0"/>
              </a:rPr>
              <a:t>Овај образац садржи рубрике које су неопходне за подржавање овог приступа настави и учењу.</a:t>
            </a:r>
            <a:r>
              <a:rPr lang="en-US" sz="1400" dirty="0">
                <a:solidFill>
                  <a:srgbClr val="1F497D">
                    <a:lumMod val="75000"/>
                  </a:srgbClr>
                </a:solidFill>
                <a:latin typeface="Times New Roman" pitchFamily="18" charset="0"/>
                <a:cs typeface="Times New Roman" pitchFamily="18" charset="0"/>
              </a:rPr>
              <a:t> </a:t>
            </a:r>
            <a:endParaRPr lang="sr-Cyrl-RS" sz="1400" dirty="0">
              <a:solidFill>
                <a:srgbClr val="1F497D">
                  <a:lumMod val="75000"/>
                </a:srgbClr>
              </a:solidFill>
              <a:latin typeface="Times New Roman" pitchFamily="18" charset="0"/>
              <a:cs typeface="Times New Roman" pitchFamily="18" charset="0"/>
            </a:endParaRPr>
          </a:p>
          <a:p>
            <a:pPr algn="ctr"/>
            <a:r>
              <a:rPr lang="sr-Cyrl-RS" sz="1400" dirty="0">
                <a:solidFill>
                  <a:srgbClr val="1F497D">
                    <a:lumMod val="75000"/>
                  </a:srgbClr>
                </a:solidFill>
                <a:latin typeface="Times New Roman" pitchFamily="18" charset="0"/>
                <a:cs typeface="Times New Roman" pitchFamily="18" charset="0"/>
              </a:rPr>
              <a:t>Додатне рубрике представљају слободу у наставниковом планирању</a:t>
            </a:r>
            <a:r>
              <a:rPr lang="sr-Cyrl-RS" sz="1400" dirty="0">
                <a:solidFill>
                  <a:srgbClr val="1F497D">
                    <a:lumMod val="75000"/>
                  </a:srgbClr>
                </a:solidFill>
              </a:rPr>
              <a:t>.</a:t>
            </a:r>
            <a:endParaRPr lang="en-US" sz="1400" dirty="0">
              <a:solidFill>
                <a:srgbClr val="1F497D">
                  <a:lumMod val="75000"/>
                </a:srgbClr>
              </a:solidFill>
            </a:endParaRPr>
          </a:p>
        </p:txBody>
      </p:sp>
      <p:sp>
        <p:nvSpPr>
          <p:cNvPr id="7" name="TextBox 6"/>
          <p:cNvSpPr txBox="1"/>
          <p:nvPr/>
        </p:nvSpPr>
        <p:spPr>
          <a:xfrm>
            <a:off x="1295400" y="2058720"/>
            <a:ext cx="1371600" cy="2769989"/>
          </a:xfrm>
          <a:prstGeom prst="rect">
            <a:avLst/>
          </a:prstGeom>
          <a:solidFill>
            <a:srgbClr val="92D050"/>
          </a:solidFill>
        </p:spPr>
        <p:txBody>
          <a:bodyPr wrap="square" rtlCol="0">
            <a:spAutoFit/>
          </a:bodyPr>
          <a:lstStyle/>
          <a:p>
            <a:endParaRPr lang="sr-Cyrl-RS" sz="1400" dirty="0">
              <a:solidFill>
                <a:prstClr val="black"/>
              </a:solidFill>
              <a:latin typeface="Times New Roman" pitchFamily="18" charset="0"/>
              <a:cs typeface="Times New Roman" pitchFamily="18" charset="0"/>
            </a:endParaRPr>
          </a:p>
          <a:p>
            <a:r>
              <a:rPr lang="sr-Cyrl-RS" sz="1200" dirty="0">
                <a:solidFill>
                  <a:prstClr val="black"/>
                </a:solidFill>
                <a:latin typeface="Times New Roman" pitchFamily="18" charset="0"/>
                <a:cs typeface="Times New Roman" pitchFamily="18" charset="0"/>
              </a:rPr>
              <a:t>Операционали-зовати исходе:</a:t>
            </a:r>
          </a:p>
          <a:p>
            <a:endParaRPr lang="sr-Cyrl-RS" sz="1200" dirty="0">
              <a:solidFill>
                <a:prstClr val="black"/>
              </a:solidFill>
              <a:latin typeface="Times New Roman" pitchFamily="18" charset="0"/>
              <a:cs typeface="Times New Roman" pitchFamily="18" charset="0"/>
            </a:endParaRPr>
          </a:p>
          <a:p>
            <a:pPr marL="285750" indent="-285750">
              <a:buFontTx/>
              <a:buChar char="-"/>
            </a:pPr>
            <a:r>
              <a:rPr lang="sr-Cyrl-RS" sz="1200" dirty="0">
                <a:solidFill>
                  <a:prstClr val="black"/>
                </a:solidFill>
                <a:latin typeface="Times New Roman" pitchFamily="18" charset="0"/>
                <a:cs typeface="Times New Roman" pitchFamily="18" charset="0"/>
              </a:rPr>
              <a:t>избором исхода из програма и</a:t>
            </a:r>
          </a:p>
          <a:p>
            <a:pPr marL="285750" indent="-285750">
              <a:buFontTx/>
              <a:buChar char="-"/>
            </a:pPr>
            <a:endParaRPr lang="sr-Cyrl-RS" sz="1200" dirty="0">
              <a:solidFill>
                <a:prstClr val="black"/>
              </a:solidFill>
              <a:latin typeface="Times New Roman" pitchFamily="18" charset="0"/>
              <a:cs typeface="Times New Roman" pitchFamily="18" charset="0"/>
            </a:endParaRPr>
          </a:p>
          <a:p>
            <a:pPr marL="285750" indent="-285750">
              <a:buFontTx/>
              <a:buChar char="-"/>
            </a:pPr>
            <a:r>
              <a:rPr lang="sr-Cyrl-RS" sz="1200" dirty="0">
                <a:solidFill>
                  <a:prstClr val="black"/>
                </a:solidFill>
                <a:latin typeface="Times New Roman" pitchFamily="18" charset="0"/>
                <a:cs typeface="Times New Roman" pitchFamily="18" charset="0"/>
              </a:rPr>
              <a:t>Конкретиза</a:t>
            </a:r>
            <a:r>
              <a:rPr lang="en-US" sz="1200" dirty="0">
                <a:solidFill>
                  <a:prstClr val="black"/>
                </a:solidFill>
                <a:latin typeface="Times New Roman" pitchFamily="18" charset="0"/>
                <a:cs typeface="Times New Roman" pitchFamily="18" charset="0"/>
              </a:rPr>
              <a:t>-</a:t>
            </a:r>
            <a:r>
              <a:rPr lang="sr-Cyrl-RS" sz="1200" dirty="0">
                <a:solidFill>
                  <a:prstClr val="black"/>
                </a:solidFill>
                <a:latin typeface="Times New Roman" pitchFamily="18" charset="0"/>
                <a:cs typeface="Times New Roman" pitchFamily="18" charset="0"/>
              </a:rPr>
              <a:t>цијом исхода већег нивоа општости.</a:t>
            </a:r>
            <a:endParaRPr lang="sr-Latn-RS" sz="1200" dirty="0">
              <a:solidFill>
                <a:prstClr val="black"/>
              </a:solidFill>
              <a:latin typeface="Times New Roman" pitchFamily="18" charset="0"/>
              <a:cs typeface="Times New Roman" pitchFamily="18" charset="0"/>
            </a:endParaRPr>
          </a:p>
          <a:p>
            <a:endParaRPr lang="sr-Cyrl-RS" sz="1400" dirty="0">
              <a:solidFill>
                <a:prstClr val="black"/>
              </a:solidFill>
              <a:latin typeface="Times New Roman" pitchFamily="18" charset="0"/>
              <a:cs typeface="Times New Roman" pitchFamily="18" charset="0"/>
            </a:endParaRPr>
          </a:p>
          <a:p>
            <a:endParaRPr lang="en-US" sz="1400" dirty="0">
              <a:solidFill>
                <a:prstClr val="black"/>
              </a:solidFill>
              <a:latin typeface="Times New Roman" pitchFamily="18" charset="0"/>
              <a:cs typeface="Times New Roman" pitchFamily="18" charset="0"/>
            </a:endParaRPr>
          </a:p>
        </p:txBody>
      </p:sp>
      <p:sp>
        <p:nvSpPr>
          <p:cNvPr id="8" name="TextBox 7"/>
          <p:cNvSpPr txBox="1"/>
          <p:nvPr/>
        </p:nvSpPr>
        <p:spPr>
          <a:xfrm>
            <a:off x="5410200" y="2045548"/>
            <a:ext cx="1295400" cy="3785652"/>
          </a:xfrm>
          <a:prstGeom prst="rect">
            <a:avLst/>
          </a:prstGeom>
          <a:solidFill>
            <a:srgbClr val="92D050"/>
          </a:solidFill>
        </p:spPr>
        <p:txBody>
          <a:bodyPr wrap="square" rtlCol="0">
            <a:spAutoFit/>
          </a:bodyPr>
          <a:lstStyle/>
          <a:p>
            <a:r>
              <a:rPr lang="sr-Cyrl-RS" sz="1200" dirty="0">
                <a:solidFill>
                  <a:prstClr val="black"/>
                </a:solidFill>
                <a:latin typeface="Times New Roman" pitchFamily="18" charset="0"/>
                <a:cs typeface="Times New Roman" pitchFamily="18" charset="0"/>
              </a:rPr>
              <a:t>Међупредметну повезаност планирати преко исхода и</a:t>
            </a:r>
          </a:p>
          <a:p>
            <a:r>
              <a:rPr lang="sr-Cyrl-RS" sz="1200" dirty="0">
                <a:solidFill>
                  <a:prstClr val="black"/>
                </a:solidFill>
                <a:latin typeface="Times New Roman" pitchFamily="18" charset="0"/>
                <a:cs typeface="Times New Roman" pitchFamily="18" charset="0"/>
              </a:rPr>
              <a:t>садржаја који су заједнички за два или више предмета и</a:t>
            </a:r>
          </a:p>
          <a:p>
            <a:r>
              <a:rPr lang="sr-Cyrl-RS" sz="1200" dirty="0">
                <a:solidFill>
                  <a:prstClr val="black"/>
                </a:solidFill>
                <a:latin typeface="Times New Roman" pitchFamily="18" charset="0"/>
                <a:cs typeface="Times New Roman" pitchFamily="18" charset="0"/>
              </a:rPr>
              <a:t>међупредметних компетенција. </a:t>
            </a:r>
            <a:r>
              <a:rPr lang="sr-Cyrl-RS" sz="1000" dirty="0">
                <a:solidFill>
                  <a:prstClr val="black"/>
                </a:solidFill>
                <a:latin typeface="Times New Roman" pitchFamily="18" charset="0"/>
                <a:cs typeface="Times New Roman" pitchFamily="18" charset="0"/>
              </a:rPr>
              <a:t>(Наставник издваја исходе које препознаје као заједничке за два или више предмета и међупредметне комп.  које се посебно развијају у оквиру тог месеца или теме и за то планира одређене садржаје).</a:t>
            </a:r>
          </a:p>
        </p:txBody>
      </p:sp>
      <p:sp>
        <p:nvSpPr>
          <p:cNvPr id="9" name="TextBox 8"/>
          <p:cNvSpPr txBox="1"/>
          <p:nvPr/>
        </p:nvSpPr>
        <p:spPr>
          <a:xfrm>
            <a:off x="7467600" y="2002475"/>
            <a:ext cx="1524000" cy="4130361"/>
          </a:xfrm>
          <a:prstGeom prst="rect">
            <a:avLst/>
          </a:prstGeom>
          <a:solidFill>
            <a:srgbClr val="92D050"/>
          </a:solidFill>
        </p:spPr>
        <p:txBody>
          <a:bodyPr wrap="square" rtlCol="0">
            <a:spAutoFit/>
          </a:bodyPr>
          <a:lstStyle/>
          <a:p>
            <a:endParaRPr lang="sr-Cyrl-RS" sz="1400" dirty="0">
              <a:solidFill>
                <a:prstClr val="black"/>
              </a:solidFill>
              <a:latin typeface="Times New Roman" pitchFamily="18" charset="0"/>
              <a:cs typeface="Times New Roman" pitchFamily="18" charset="0"/>
            </a:endParaRPr>
          </a:p>
          <a:p>
            <a:pPr>
              <a:lnSpc>
                <a:spcPct val="115000"/>
              </a:lnSpc>
              <a:spcBef>
                <a:spcPts val="0"/>
              </a:spcBef>
              <a:spcAft>
                <a:spcPts val="0"/>
              </a:spcAft>
            </a:pPr>
            <a:r>
              <a:rPr lang="sr-Cyrl-RS" sz="1200" dirty="0">
                <a:solidFill>
                  <a:prstClr val="black"/>
                </a:solidFill>
                <a:latin typeface="Times New Roman" pitchFamily="18" charset="0"/>
                <a:ea typeface="Calibri"/>
                <a:cs typeface="Times New Roman" pitchFamily="18" charset="0"/>
              </a:rPr>
              <a:t>Неки критеријуми за процену: </a:t>
            </a:r>
            <a:endParaRPr lang="en-US" sz="1200" dirty="0">
              <a:solidFill>
                <a:prstClr val="black"/>
              </a:solidFill>
              <a:latin typeface="Times New Roman" pitchFamily="18" charset="0"/>
              <a:ea typeface="Calibri"/>
              <a:cs typeface="Times New Roman" pitchFamily="18" charset="0"/>
            </a:endParaRPr>
          </a:p>
          <a:p>
            <a:pPr marL="342900" indent="-342900" eaLnBrk="1" fontAlgn="auto" hangingPunct="1">
              <a:lnSpc>
                <a:spcPct val="115000"/>
              </a:lnSpc>
              <a:spcBef>
                <a:spcPts val="0"/>
              </a:spcBef>
              <a:spcAft>
                <a:spcPts val="0"/>
              </a:spcAft>
              <a:buFont typeface="Times New Roman"/>
              <a:buChar char="-"/>
              <a:defRPr/>
            </a:pPr>
            <a:r>
              <a:rPr lang="sr-Cyrl-RS" sz="1200" dirty="0">
                <a:solidFill>
                  <a:prstClr val="black"/>
                </a:solidFill>
                <a:latin typeface="Times New Roman" pitchFamily="18" charset="0"/>
                <a:ea typeface="Calibri"/>
                <a:cs typeface="Times New Roman" pitchFamily="18" charset="0"/>
              </a:rPr>
              <a:t>Да ли сам обезбедио добру међупре</a:t>
            </a:r>
            <a:r>
              <a:rPr lang="en-US" sz="1200" dirty="0" err="1">
                <a:solidFill>
                  <a:prstClr val="black"/>
                </a:solidFill>
                <a:latin typeface="Times New Roman" pitchFamily="18" charset="0"/>
                <a:ea typeface="Calibri"/>
                <a:cs typeface="Times New Roman" pitchFamily="18" charset="0"/>
              </a:rPr>
              <a:t>дмет</a:t>
            </a:r>
            <a:r>
              <a:rPr lang="sr-Cyrl-RS" sz="1200" dirty="0">
                <a:solidFill>
                  <a:prstClr val="black"/>
                </a:solidFill>
                <a:latin typeface="Times New Roman" pitchFamily="18" charset="0"/>
                <a:ea typeface="Calibri"/>
                <a:cs typeface="Times New Roman" pitchFamily="18" charset="0"/>
              </a:rPr>
              <a:t>ну</a:t>
            </a:r>
            <a:r>
              <a:rPr lang="en-US" sz="1200" dirty="0">
                <a:solidFill>
                  <a:prstClr val="black"/>
                </a:solidFill>
                <a:latin typeface="Times New Roman" pitchFamily="18" charset="0"/>
                <a:ea typeface="Calibri"/>
                <a:cs typeface="Times New Roman" pitchFamily="18" charset="0"/>
              </a:rPr>
              <a:t> </a:t>
            </a:r>
            <a:r>
              <a:rPr lang="en-US" sz="1200" dirty="0" err="1">
                <a:solidFill>
                  <a:prstClr val="black"/>
                </a:solidFill>
                <a:latin typeface="Times New Roman" pitchFamily="18" charset="0"/>
                <a:ea typeface="Calibri"/>
                <a:cs typeface="Times New Roman" pitchFamily="18" charset="0"/>
              </a:rPr>
              <a:t>повезаност</a:t>
            </a:r>
            <a:r>
              <a:rPr lang="sr-Cyrl-RS" sz="1200" dirty="0">
                <a:solidFill>
                  <a:prstClr val="black"/>
                </a:solidFill>
                <a:latin typeface="Times New Roman" pitchFamily="18" charset="0"/>
                <a:ea typeface="Calibri"/>
                <a:cs typeface="Times New Roman" pitchFamily="18" charset="0"/>
              </a:rPr>
              <a:t>?</a:t>
            </a:r>
            <a:endParaRPr lang="en-US" sz="1200" dirty="0">
              <a:solidFill>
                <a:prstClr val="black"/>
              </a:solidFill>
              <a:latin typeface="Times New Roman" pitchFamily="18" charset="0"/>
              <a:ea typeface="Calibri"/>
              <a:cs typeface="Times New Roman" pitchFamily="18" charset="0"/>
            </a:endParaRPr>
          </a:p>
          <a:p>
            <a:pPr marL="342900" indent="-342900">
              <a:lnSpc>
                <a:spcPct val="115000"/>
              </a:lnSpc>
              <a:spcBef>
                <a:spcPts val="0"/>
              </a:spcBef>
              <a:spcAft>
                <a:spcPts val="0"/>
              </a:spcAft>
              <a:buFont typeface="Times New Roman"/>
              <a:buChar char="-"/>
            </a:pPr>
            <a:r>
              <a:rPr lang="sr-Cyrl-RS" sz="1200" dirty="0">
                <a:solidFill>
                  <a:prstClr val="black"/>
                </a:solidFill>
                <a:latin typeface="Times New Roman" pitchFamily="18" charset="0"/>
                <a:ea typeface="Calibri"/>
                <a:cs typeface="Times New Roman" pitchFamily="18" charset="0"/>
              </a:rPr>
              <a:t>Да ли је за тему предвиђен одговарајући број </a:t>
            </a:r>
            <a:r>
              <a:rPr lang="en-US" sz="1200" dirty="0" err="1">
                <a:solidFill>
                  <a:prstClr val="black"/>
                </a:solidFill>
                <a:latin typeface="Times New Roman" pitchFamily="18" charset="0"/>
                <a:ea typeface="Calibri"/>
                <a:cs typeface="Times New Roman" pitchFamily="18" charset="0"/>
              </a:rPr>
              <a:t>часова</a:t>
            </a:r>
            <a:r>
              <a:rPr lang="sr-Cyrl-RS" sz="1200" dirty="0">
                <a:solidFill>
                  <a:prstClr val="black"/>
                </a:solidFill>
                <a:latin typeface="Times New Roman" pitchFamily="18" charset="0"/>
                <a:ea typeface="Calibri"/>
                <a:cs typeface="Times New Roman" pitchFamily="18" charset="0"/>
              </a:rPr>
              <a:t>?</a:t>
            </a:r>
          </a:p>
          <a:p>
            <a:pPr marL="342900" indent="-342900">
              <a:lnSpc>
                <a:spcPct val="115000"/>
              </a:lnSpc>
              <a:spcBef>
                <a:spcPts val="0"/>
              </a:spcBef>
              <a:spcAft>
                <a:spcPts val="0"/>
              </a:spcAft>
              <a:buFont typeface="Times New Roman"/>
              <a:buChar char="-"/>
            </a:pPr>
            <a:r>
              <a:rPr lang="sr-Cyrl-RS" sz="1200" dirty="0">
                <a:solidFill>
                  <a:prstClr val="black"/>
                </a:solidFill>
                <a:latin typeface="Times New Roman" pitchFamily="18" charset="0"/>
                <a:ea typeface="Calibri"/>
                <a:cs typeface="Times New Roman" pitchFamily="18" charset="0"/>
              </a:rPr>
              <a:t>Да ли је одговарајући р</a:t>
            </a:r>
            <a:r>
              <a:rPr lang="en-US" sz="1200" dirty="0" err="1">
                <a:solidFill>
                  <a:prstClr val="black"/>
                </a:solidFill>
                <a:latin typeface="Times New Roman" pitchFamily="18" charset="0"/>
                <a:ea typeface="Calibri"/>
                <a:cs typeface="Times New Roman" pitchFamily="18" charset="0"/>
              </a:rPr>
              <a:t>едослед</a:t>
            </a:r>
            <a:r>
              <a:rPr lang="en-US" sz="1200" dirty="0">
                <a:solidFill>
                  <a:prstClr val="black"/>
                </a:solidFill>
                <a:latin typeface="Times New Roman" pitchFamily="18" charset="0"/>
                <a:ea typeface="Calibri"/>
                <a:cs typeface="Times New Roman" pitchFamily="18" charset="0"/>
              </a:rPr>
              <a:t> </a:t>
            </a:r>
            <a:r>
              <a:rPr lang="en-US" sz="1200" dirty="0" err="1">
                <a:solidFill>
                  <a:prstClr val="black"/>
                </a:solidFill>
                <a:latin typeface="Times New Roman" pitchFamily="18" charset="0"/>
                <a:ea typeface="Calibri"/>
                <a:cs typeface="Times New Roman" pitchFamily="18" charset="0"/>
              </a:rPr>
              <a:t>планираних</a:t>
            </a:r>
            <a:r>
              <a:rPr lang="en-US" sz="1200" dirty="0">
                <a:solidFill>
                  <a:prstClr val="black"/>
                </a:solidFill>
                <a:latin typeface="Times New Roman" pitchFamily="18" charset="0"/>
                <a:ea typeface="Calibri"/>
                <a:cs typeface="Times New Roman" pitchFamily="18" charset="0"/>
              </a:rPr>
              <a:t> </a:t>
            </a:r>
            <a:r>
              <a:rPr lang="en-US" sz="1200" dirty="0" err="1">
                <a:solidFill>
                  <a:prstClr val="black"/>
                </a:solidFill>
                <a:latin typeface="Times New Roman" pitchFamily="18" charset="0"/>
                <a:ea typeface="Calibri"/>
                <a:cs typeface="Times New Roman" pitchFamily="18" charset="0"/>
              </a:rPr>
              <a:t>садржаја</a:t>
            </a:r>
            <a:r>
              <a:rPr lang="sr-Cyrl-RS" sz="1200" dirty="0">
                <a:solidFill>
                  <a:prstClr val="black"/>
                </a:solidFill>
                <a:latin typeface="Times New Roman" pitchFamily="18" charset="0"/>
                <a:ea typeface="Calibri"/>
                <a:cs typeface="Times New Roman" pitchFamily="18" charset="0"/>
              </a:rPr>
              <a:t>?</a:t>
            </a:r>
          </a:p>
          <a:p>
            <a:pPr marL="342900" indent="-342900">
              <a:lnSpc>
                <a:spcPct val="115000"/>
              </a:lnSpc>
              <a:spcBef>
                <a:spcPts val="0"/>
              </a:spcBef>
              <a:spcAft>
                <a:spcPts val="0"/>
              </a:spcAft>
              <a:buFont typeface="Times New Roman"/>
              <a:buChar char="-"/>
            </a:pPr>
            <a:r>
              <a:rPr lang="sr-Cyrl-RS" sz="1200" dirty="0">
                <a:solidFill>
                  <a:prstClr val="black"/>
                </a:solidFill>
                <a:latin typeface="Times New Roman" pitchFamily="18" charset="0"/>
                <a:ea typeface="Calibri"/>
                <a:cs typeface="Times New Roman" pitchFamily="18" charset="0"/>
              </a:rPr>
              <a:t>...</a:t>
            </a:r>
            <a:endParaRPr lang="en-US" sz="1200" dirty="0">
              <a:solidFill>
                <a:prstClr val="black"/>
              </a:solidFill>
              <a:latin typeface="Times New Roman" pitchFamily="18" charset="0"/>
              <a:ea typeface="Calibri"/>
              <a:cs typeface="Times New Roman" pitchFamily="18" charset="0"/>
            </a:endParaRPr>
          </a:p>
        </p:txBody>
      </p:sp>
    </p:spTree>
    <p:extLst>
      <p:ext uri="{BB962C8B-B14F-4D97-AF65-F5344CB8AC3E}">
        <p14:creationId xmlns:p14="http://schemas.microsoft.com/office/powerpoint/2010/main" val="1684034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7EB78D-B7B0-477E-9EBC-EB750968FEA6}"/>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53D90FD-A0D4-9739-085B-7EEDAAB326FB}"/>
              </a:ext>
            </a:extLst>
          </p:cNvPr>
          <p:cNvSpPr>
            <a:spLocks noGrp="1"/>
          </p:cNvSpPr>
          <p:nvPr>
            <p:ph idx="1"/>
          </p:nvPr>
        </p:nvSpPr>
        <p:spPr>
          <a:xfrm>
            <a:off x="457200" y="1199052"/>
            <a:ext cx="8229600" cy="5201747"/>
          </a:xfrm>
        </p:spPr>
        <p:txBody>
          <a:bodyPr>
            <a:normAutofit fontScale="85000" lnSpcReduction="20000"/>
          </a:bodyPr>
          <a:lstStyle/>
          <a:p>
            <a:pPr marL="0" lvl="0" indent="0">
              <a:lnSpc>
                <a:spcPct val="115000"/>
              </a:lnSpc>
              <a:spcBef>
                <a:spcPts val="0"/>
              </a:spcBef>
              <a:spcAft>
                <a:spcPts val="1000"/>
              </a:spcAft>
              <a:buNone/>
            </a:pPr>
            <a:r>
              <a:rPr lang="sr-Cyrl-RS" sz="2300" b="1" dirty="0">
                <a:solidFill>
                  <a:prstClr val="black"/>
                </a:solidFill>
                <a:latin typeface="Times New Roman" pitchFamily="18" charset="0"/>
                <a:ea typeface="Calibri"/>
                <a:cs typeface="Times New Roman" pitchFamily="18" charset="0"/>
              </a:rPr>
              <a:t>Уводна фраза</a:t>
            </a:r>
            <a:endParaRPr lang="en-US" sz="2300" dirty="0">
              <a:solidFill>
                <a:prstClr val="black"/>
              </a:solidFill>
              <a:latin typeface="Times New Roman" pitchFamily="18" charset="0"/>
              <a:ea typeface="Calibri"/>
              <a:cs typeface="Times New Roman" pitchFamily="18" charset="0"/>
            </a:endParaRPr>
          </a:p>
          <a:p>
            <a:pPr marL="0" lvl="0" indent="0">
              <a:lnSpc>
                <a:spcPct val="115000"/>
              </a:lnSpc>
              <a:spcBef>
                <a:spcPts val="0"/>
              </a:spcBef>
              <a:spcAft>
                <a:spcPts val="1000"/>
              </a:spcAft>
              <a:buNone/>
            </a:pPr>
            <a:r>
              <a:rPr lang="sr-Cyrl-RS" sz="1600" i="1" dirty="0">
                <a:solidFill>
                  <a:srgbClr val="002060"/>
                </a:solidFill>
                <a:latin typeface="Times New Roman" pitchFamily="18" charset="0"/>
                <a:ea typeface="Calibri"/>
                <a:cs typeface="Times New Roman" pitchFamily="18" charset="0"/>
              </a:rPr>
              <a:t>По завршетку часа ученик ће бити у стању да  </a:t>
            </a:r>
          </a:p>
          <a:p>
            <a:pPr marL="0" lvl="0" indent="0">
              <a:lnSpc>
                <a:spcPct val="115000"/>
              </a:lnSpc>
              <a:spcBef>
                <a:spcPts val="0"/>
              </a:spcBef>
              <a:spcAft>
                <a:spcPts val="1000"/>
              </a:spcAft>
              <a:buNone/>
            </a:pPr>
            <a:r>
              <a:rPr lang="sr-Cyrl-RS" sz="2300" b="1" dirty="0">
                <a:solidFill>
                  <a:prstClr val="black"/>
                </a:solidFill>
                <a:latin typeface="Times New Roman" pitchFamily="18" charset="0"/>
                <a:ea typeface="Calibri"/>
                <a:cs typeface="Times New Roman" pitchFamily="18" charset="0"/>
              </a:rPr>
              <a:t>Радња (активност)</a:t>
            </a:r>
          </a:p>
          <a:p>
            <a:pPr marL="0" lvl="0" indent="0">
              <a:lnSpc>
                <a:spcPct val="115000"/>
              </a:lnSpc>
              <a:spcBef>
                <a:spcPts val="0"/>
              </a:spcBef>
              <a:spcAft>
                <a:spcPts val="1000"/>
              </a:spcAft>
              <a:buNone/>
            </a:pPr>
            <a:r>
              <a:rPr lang="sr-Cyrl-RS" sz="1600" i="1" dirty="0">
                <a:solidFill>
                  <a:srgbClr val="002060"/>
                </a:solidFill>
                <a:latin typeface="Times New Roman" pitchFamily="18" charset="0"/>
                <a:cs typeface="Times New Roman" pitchFamily="18" charset="0"/>
              </a:rPr>
              <a:t>...</a:t>
            </a:r>
            <a:endParaRPr lang="en-US" sz="1600" i="1" dirty="0">
              <a:solidFill>
                <a:srgbClr val="002060"/>
              </a:solidFill>
              <a:latin typeface="Times New Roman" pitchFamily="18" charset="0"/>
              <a:cs typeface="Times New Roman" pitchFamily="18" charset="0"/>
            </a:endParaRPr>
          </a:p>
          <a:p>
            <a:pPr marL="0" lvl="0" indent="0">
              <a:lnSpc>
                <a:spcPct val="115000"/>
              </a:lnSpc>
              <a:spcBef>
                <a:spcPts val="0"/>
              </a:spcBef>
              <a:spcAft>
                <a:spcPts val="1000"/>
              </a:spcAft>
              <a:buNone/>
            </a:pPr>
            <a:r>
              <a:rPr lang="sr-Cyrl-RS" sz="2300" b="1" dirty="0">
                <a:solidFill>
                  <a:prstClr val="black"/>
                </a:solidFill>
                <a:latin typeface="Times New Roman" pitchFamily="18" charset="0"/>
                <a:ea typeface="Calibri"/>
                <a:cs typeface="Times New Roman" pitchFamily="18" charset="0"/>
              </a:rPr>
              <a:t>Објекат</a:t>
            </a:r>
          </a:p>
          <a:p>
            <a:pPr marL="0" indent="0">
              <a:lnSpc>
                <a:spcPct val="125000"/>
              </a:lnSpc>
              <a:spcBef>
                <a:spcPts val="0"/>
              </a:spcBef>
              <a:spcAft>
                <a:spcPts val="1000"/>
              </a:spcAft>
              <a:buNone/>
            </a:pPr>
            <a:r>
              <a:rPr lang="sr-Cyrl-RS" sz="1600" i="1" dirty="0">
                <a:solidFill>
                  <a:srgbClr val="002060"/>
                </a:solidFill>
                <a:latin typeface="Times New Roman" pitchFamily="18" charset="0"/>
                <a:cs typeface="Times New Roman" pitchFamily="18" charset="0"/>
              </a:rPr>
              <a:t>...</a:t>
            </a:r>
            <a:endParaRPr lang="en-US" sz="1600" i="1" dirty="0">
              <a:solidFill>
                <a:srgbClr val="002060"/>
              </a:solidFill>
              <a:latin typeface="Times New Roman" pitchFamily="18" charset="0"/>
              <a:cs typeface="Times New Roman" pitchFamily="18" charset="0"/>
            </a:endParaRPr>
          </a:p>
          <a:p>
            <a:pPr marL="0" lvl="0" indent="0">
              <a:lnSpc>
                <a:spcPct val="115000"/>
              </a:lnSpc>
              <a:spcBef>
                <a:spcPts val="0"/>
              </a:spcBef>
              <a:spcAft>
                <a:spcPts val="1000"/>
              </a:spcAft>
              <a:buNone/>
            </a:pPr>
            <a:r>
              <a:rPr lang="sr-Cyrl-RS" sz="2300" b="1" dirty="0">
                <a:solidFill>
                  <a:prstClr val="black"/>
                </a:solidFill>
                <a:latin typeface="Times New Roman" pitchFamily="18" charset="0"/>
                <a:ea typeface="Calibri"/>
                <a:cs typeface="Times New Roman" pitchFamily="18" charset="0"/>
              </a:rPr>
              <a:t>Опис услова под којима се радња дешава</a:t>
            </a:r>
          </a:p>
          <a:p>
            <a:pPr marL="0" lvl="0" indent="0">
              <a:lnSpc>
                <a:spcPct val="135000"/>
              </a:lnSpc>
              <a:spcBef>
                <a:spcPts val="0"/>
              </a:spcBef>
              <a:spcAft>
                <a:spcPts val="1000"/>
              </a:spcAft>
              <a:buNone/>
            </a:pPr>
            <a:r>
              <a:rPr lang="sr-Cyrl-RS" sz="1600" i="1" dirty="0">
                <a:solidFill>
                  <a:srgbClr val="002060"/>
                </a:solidFill>
                <a:latin typeface="Times New Roman" pitchFamily="18" charset="0"/>
                <a:cs typeface="Times New Roman" pitchFamily="18" charset="0"/>
              </a:rPr>
              <a:t>...</a:t>
            </a:r>
            <a:endParaRPr lang="en-US" sz="1600" i="1" dirty="0">
              <a:solidFill>
                <a:srgbClr val="002060"/>
              </a:solidFill>
              <a:latin typeface="Times New Roman" pitchFamily="18" charset="0"/>
              <a:cs typeface="Times New Roman" pitchFamily="18" charset="0"/>
            </a:endParaRPr>
          </a:p>
          <a:p>
            <a:pPr>
              <a:lnSpc>
                <a:spcPct val="115000"/>
              </a:lnSpc>
              <a:spcBef>
                <a:spcPts val="0"/>
              </a:spcBef>
              <a:spcAft>
                <a:spcPts val="1000"/>
              </a:spcAft>
              <a:buFont typeface="Wingdings" panose="05000000000000000000" pitchFamily="2" charset="2"/>
              <a:buChar char="Ø"/>
            </a:pPr>
            <a:r>
              <a:rPr lang="sr-Cyrl-RS" sz="1600" dirty="0">
                <a:latin typeface="Times New Roman" pitchFamily="18" charset="0"/>
                <a:ea typeface="Calibri"/>
                <a:cs typeface="Times New Roman" pitchFamily="18" charset="0"/>
              </a:rPr>
              <a:t>Нпр.</a:t>
            </a:r>
            <a:r>
              <a:rPr lang="en-US" sz="1600" i="1" dirty="0">
                <a:solidFill>
                  <a:srgbClr val="002060"/>
                </a:solidFill>
                <a:latin typeface="Times New Roman" pitchFamily="18" charset="0"/>
                <a:cs typeface="Times New Roman" pitchFamily="18" charset="0"/>
              </a:rPr>
              <a:t> </a:t>
            </a:r>
            <a:r>
              <a:rPr lang="sr-Cyrl-RS" sz="1600" i="1" dirty="0">
                <a:solidFill>
                  <a:srgbClr val="002060"/>
                </a:solidFill>
                <a:latin typeface="Times New Roman" pitchFamily="18" charset="0"/>
                <a:cs typeface="Times New Roman" pitchFamily="18" charset="0"/>
              </a:rPr>
              <a:t>(</a:t>
            </a:r>
            <a:r>
              <a:rPr lang="sr-Cyrl-RS" sz="1600" dirty="0">
                <a:latin typeface="Times New Roman" pitchFamily="18" charset="0"/>
                <a:cs typeface="Times New Roman" pitchFamily="18" charset="0"/>
              </a:rPr>
              <a:t>час Српског језика и књижевности у 5. разреду основне школе) </a:t>
            </a:r>
          </a:p>
          <a:p>
            <a:pPr marL="0" indent="0">
              <a:lnSpc>
                <a:spcPct val="115000"/>
              </a:lnSpc>
              <a:spcBef>
                <a:spcPts val="0"/>
              </a:spcBef>
              <a:spcAft>
                <a:spcPts val="1000"/>
              </a:spcAft>
              <a:buNone/>
            </a:pPr>
            <a:r>
              <a:rPr lang="sr-Cyrl-RS" sz="1600" i="1" dirty="0">
                <a:solidFill>
                  <a:srgbClr val="002060"/>
                </a:solidFill>
                <a:latin typeface="Times New Roman" pitchFamily="18" charset="0"/>
                <a:ea typeface="Calibri"/>
                <a:cs typeface="Times New Roman" pitchFamily="18" charset="0"/>
              </a:rPr>
              <a:t>По завршетку часа ученик ће бити у стању да:</a:t>
            </a:r>
          </a:p>
          <a:p>
            <a:pPr marL="0" lvl="0" indent="0">
              <a:buNone/>
            </a:pPr>
            <a:r>
              <a:rPr lang="sr-Cyrl-RS" sz="1600" i="1" dirty="0">
                <a:solidFill>
                  <a:srgbClr val="002060"/>
                </a:solidFill>
                <a:latin typeface="Times New Roman" pitchFamily="18" charset="0"/>
                <a:cs typeface="Times New Roman" pitchFamily="18" charset="0"/>
              </a:rPr>
              <a:t>- </a:t>
            </a:r>
            <a:r>
              <a:rPr lang="x-none" sz="1600" i="1" dirty="0">
                <a:solidFill>
                  <a:srgbClr val="002060"/>
                </a:solidFill>
                <a:latin typeface="Times New Roman" pitchFamily="18" charset="0"/>
                <a:cs typeface="Times New Roman" pitchFamily="18" charset="0"/>
              </a:rPr>
              <a:t>опише свој доживљај дела; </a:t>
            </a:r>
            <a:endParaRPr lang="en-US" sz="1600" i="1" dirty="0">
              <a:solidFill>
                <a:srgbClr val="002060"/>
              </a:solidFill>
              <a:latin typeface="Times New Roman" pitchFamily="18" charset="0"/>
              <a:cs typeface="Times New Roman" pitchFamily="18" charset="0"/>
            </a:endParaRPr>
          </a:p>
          <a:p>
            <a:pPr marL="0" lvl="0" indent="0">
              <a:buNone/>
            </a:pPr>
            <a:r>
              <a:rPr lang="sr-Cyrl-RS" sz="1600" i="1" dirty="0">
                <a:solidFill>
                  <a:srgbClr val="002060"/>
                </a:solidFill>
                <a:latin typeface="Times New Roman" pitchFamily="18" charset="0"/>
                <a:cs typeface="Times New Roman" pitchFamily="18" charset="0"/>
              </a:rPr>
              <a:t>- </a:t>
            </a:r>
            <a:r>
              <a:rPr lang="x-none" sz="1600" i="1" dirty="0">
                <a:solidFill>
                  <a:srgbClr val="002060"/>
                </a:solidFill>
                <a:latin typeface="Times New Roman" pitchFamily="18" charset="0"/>
                <a:cs typeface="Times New Roman" pitchFamily="18" charset="0"/>
              </a:rPr>
              <a:t>одреди род књижевног дела и књижевну врсту; </a:t>
            </a:r>
            <a:endParaRPr lang="en-US" sz="1600" i="1" dirty="0">
              <a:solidFill>
                <a:srgbClr val="002060"/>
              </a:solidFill>
              <a:latin typeface="Times New Roman" pitchFamily="18" charset="0"/>
              <a:cs typeface="Times New Roman" pitchFamily="18" charset="0"/>
            </a:endParaRPr>
          </a:p>
          <a:p>
            <a:pPr marL="0" lvl="0" indent="0">
              <a:buNone/>
            </a:pPr>
            <a:r>
              <a:rPr lang="sr-Cyrl-RS" sz="1600" i="1" dirty="0">
                <a:solidFill>
                  <a:srgbClr val="002060"/>
                </a:solidFill>
                <a:latin typeface="Times New Roman" pitchFamily="18" charset="0"/>
                <a:cs typeface="Times New Roman" pitchFamily="18" charset="0"/>
              </a:rPr>
              <a:t>- формулише мотиве сваке строфе својим речима</a:t>
            </a:r>
            <a:r>
              <a:rPr lang="x-none" sz="1600" i="1" dirty="0">
                <a:solidFill>
                  <a:srgbClr val="002060"/>
                </a:solidFill>
                <a:latin typeface="Times New Roman" pitchFamily="18" charset="0"/>
                <a:cs typeface="Times New Roman" pitchFamily="18" charset="0"/>
              </a:rPr>
              <a:t>; </a:t>
            </a:r>
            <a:endParaRPr lang="en-US" sz="1600" i="1" dirty="0">
              <a:solidFill>
                <a:srgbClr val="002060"/>
              </a:solidFill>
              <a:latin typeface="Times New Roman" pitchFamily="18" charset="0"/>
              <a:cs typeface="Times New Roman" pitchFamily="18" charset="0"/>
            </a:endParaRPr>
          </a:p>
          <a:p>
            <a:pPr marL="0" lvl="0" indent="0">
              <a:buNone/>
            </a:pPr>
            <a:r>
              <a:rPr lang="sr-Cyrl-RS" sz="1600" i="1" dirty="0">
                <a:solidFill>
                  <a:srgbClr val="002060"/>
                </a:solidFill>
                <a:latin typeface="Times New Roman" pitchFamily="18" charset="0"/>
                <a:cs typeface="Times New Roman" pitchFamily="18" charset="0"/>
              </a:rPr>
              <a:t>- </a:t>
            </a:r>
            <a:r>
              <a:rPr lang="x-none" sz="1600" i="1" dirty="0">
                <a:solidFill>
                  <a:srgbClr val="002060"/>
                </a:solidFill>
                <a:latin typeface="Times New Roman" pitchFamily="18" charset="0"/>
                <a:cs typeface="Times New Roman" pitchFamily="18" charset="0"/>
              </a:rPr>
              <a:t>увиђа визуелне и звучне песничке слике; </a:t>
            </a:r>
            <a:endParaRPr lang="en-US" sz="1600" i="1" dirty="0">
              <a:solidFill>
                <a:srgbClr val="002060"/>
              </a:solidFill>
              <a:latin typeface="Times New Roman" pitchFamily="18" charset="0"/>
              <a:cs typeface="Times New Roman" pitchFamily="18" charset="0"/>
            </a:endParaRPr>
          </a:p>
          <a:p>
            <a:pPr marL="0" indent="0">
              <a:buNone/>
            </a:pPr>
            <a:r>
              <a:rPr lang="sr-Cyrl-RS" sz="1600" i="1" dirty="0">
                <a:solidFill>
                  <a:srgbClr val="002060"/>
                </a:solidFill>
                <a:latin typeface="Times New Roman" pitchFamily="18" charset="0"/>
                <a:cs typeface="Times New Roman" pitchFamily="18" charset="0"/>
              </a:rPr>
              <a:t>- </a:t>
            </a:r>
            <a:r>
              <a:rPr lang="en-US" sz="1600" i="1" dirty="0" err="1">
                <a:solidFill>
                  <a:srgbClr val="002060"/>
                </a:solidFill>
                <a:latin typeface="Times New Roman" pitchFamily="18" charset="0"/>
                <a:cs typeface="Times New Roman" pitchFamily="18" charset="0"/>
              </a:rPr>
              <a:t>одреди</a:t>
            </a:r>
            <a:r>
              <a:rPr lang="en-US" sz="1600" i="1" dirty="0">
                <a:solidFill>
                  <a:srgbClr val="002060"/>
                </a:solidFill>
                <a:latin typeface="Times New Roman" pitchFamily="18" charset="0"/>
                <a:cs typeface="Times New Roman" pitchFamily="18" charset="0"/>
              </a:rPr>
              <a:t> </a:t>
            </a:r>
            <a:r>
              <a:rPr lang="en-US" sz="1600" i="1" dirty="0" err="1">
                <a:solidFill>
                  <a:srgbClr val="002060"/>
                </a:solidFill>
                <a:latin typeface="Times New Roman" pitchFamily="18" charset="0"/>
                <a:cs typeface="Times New Roman" pitchFamily="18" charset="0"/>
              </a:rPr>
              <a:t>стил</a:t>
            </a:r>
            <a:r>
              <a:rPr lang="sr-Cyrl-RS" sz="1600" i="1" dirty="0">
                <a:solidFill>
                  <a:srgbClr val="002060"/>
                </a:solidFill>
                <a:latin typeface="Times New Roman" pitchFamily="18" charset="0"/>
                <a:cs typeface="Times New Roman" pitchFamily="18" charset="0"/>
              </a:rPr>
              <a:t>с</a:t>
            </a:r>
            <a:r>
              <a:rPr lang="en-US" sz="1600" i="1" dirty="0" err="1">
                <a:solidFill>
                  <a:srgbClr val="002060"/>
                </a:solidFill>
                <a:latin typeface="Times New Roman" pitchFamily="18" charset="0"/>
                <a:cs typeface="Times New Roman" pitchFamily="18" charset="0"/>
              </a:rPr>
              <a:t>ке</a:t>
            </a:r>
            <a:r>
              <a:rPr lang="en-US" sz="1600" i="1" dirty="0">
                <a:solidFill>
                  <a:srgbClr val="002060"/>
                </a:solidFill>
                <a:latin typeface="Times New Roman" pitchFamily="18" charset="0"/>
                <a:cs typeface="Times New Roman" pitchFamily="18" charset="0"/>
              </a:rPr>
              <a:t> </a:t>
            </a:r>
            <a:r>
              <a:rPr lang="en-US" sz="1600" i="1" dirty="0" err="1">
                <a:solidFill>
                  <a:srgbClr val="002060"/>
                </a:solidFill>
                <a:latin typeface="Times New Roman" pitchFamily="18" charset="0"/>
                <a:cs typeface="Times New Roman" pitchFamily="18" charset="0"/>
              </a:rPr>
              <a:t>фигуре</a:t>
            </a:r>
            <a:r>
              <a:rPr lang="en-US" sz="1600" i="1" dirty="0">
                <a:solidFill>
                  <a:srgbClr val="002060"/>
                </a:solidFill>
                <a:latin typeface="Times New Roman" pitchFamily="18" charset="0"/>
                <a:cs typeface="Times New Roman" pitchFamily="18" charset="0"/>
              </a:rPr>
              <a:t> </a:t>
            </a:r>
            <a:r>
              <a:rPr lang="sr-Cyrl-RS" sz="1600" i="1" dirty="0">
                <a:solidFill>
                  <a:srgbClr val="002060"/>
                </a:solidFill>
                <a:latin typeface="Times New Roman" pitchFamily="18" charset="0"/>
                <a:cs typeface="Times New Roman" pitchFamily="18" charset="0"/>
              </a:rPr>
              <a:t>(нпр: подвлачењем у песми) </a:t>
            </a:r>
            <a:r>
              <a:rPr lang="en-US" sz="1600" i="1" dirty="0">
                <a:solidFill>
                  <a:srgbClr val="002060"/>
                </a:solidFill>
                <a:latin typeface="Times New Roman" pitchFamily="18" charset="0"/>
                <a:cs typeface="Times New Roman" pitchFamily="18" charset="0"/>
              </a:rPr>
              <a:t>и </a:t>
            </a:r>
            <a:r>
              <a:rPr lang="en-US" sz="1600" i="1" dirty="0" err="1">
                <a:solidFill>
                  <a:srgbClr val="002060"/>
                </a:solidFill>
                <a:latin typeface="Times New Roman" pitchFamily="18" charset="0"/>
                <a:cs typeface="Times New Roman" pitchFamily="18" charset="0"/>
              </a:rPr>
              <a:t>разуме</a:t>
            </a:r>
            <a:r>
              <a:rPr lang="en-US" sz="1600" i="1" dirty="0">
                <a:solidFill>
                  <a:srgbClr val="002060"/>
                </a:solidFill>
                <a:latin typeface="Times New Roman" pitchFamily="18" charset="0"/>
                <a:cs typeface="Times New Roman" pitchFamily="18" charset="0"/>
              </a:rPr>
              <a:t> </a:t>
            </a:r>
            <a:r>
              <a:rPr lang="en-US" sz="1600" i="1" dirty="0" err="1">
                <a:solidFill>
                  <a:srgbClr val="002060"/>
                </a:solidFill>
                <a:latin typeface="Times New Roman" pitchFamily="18" charset="0"/>
                <a:cs typeface="Times New Roman" pitchFamily="18" charset="0"/>
              </a:rPr>
              <a:t>њихову</a:t>
            </a:r>
            <a:r>
              <a:rPr lang="en-US" sz="1600" i="1" dirty="0">
                <a:solidFill>
                  <a:srgbClr val="002060"/>
                </a:solidFill>
                <a:latin typeface="Times New Roman" pitchFamily="18" charset="0"/>
                <a:cs typeface="Times New Roman" pitchFamily="18" charset="0"/>
              </a:rPr>
              <a:t> </a:t>
            </a:r>
            <a:r>
              <a:rPr lang="en-US" sz="1600" i="1" dirty="0" err="1">
                <a:solidFill>
                  <a:srgbClr val="002060"/>
                </a:solidFill>
                <a:latin typeface="Times New Roman" pitchFamily="18" charset="0"/>
                <a:cs typeface="Times New Roman" pitchFamily="18" charset="0"/>
              </a:rPr>
              <a:t>улогу</a:t>
            </a:r>
            <a:r>
              <a:rPr lang="en-US" sz="1600" i="1" dirty="0">
                <a:solidFill>
                  <a:srgbClr val="002060"/>
                </a:solidFill>
                <a:latin typeface="Times New Roman" pitchFamily="18" charset="0"/>
                <a:cs typeface="Times New Roman" pitchFamily="18" charset="0"/>
              </a:rPr>
              <a:t> у </a:t>
            </a:r>
            <a:r>
              <a:rPr lang="sr-Cyrl-RS" sz="1600" i="1" dirty="0">
                <a:solidFill>
                  <a:srgbClr val="002060"/>
                </a:solidFill>
                <a:latin typeface="Times New Roman" pitchFamily="18" charset="0"/>
                <a:cs typeface="Times New Roman" pitchFamily="18" charset="0"/>
              </a:rPr>
              <a:t>песми</a:t>
            </a:r>
            <a:r>
              <a:rPr lang="sr-Cyrl-CS" sz="1600" i="1" dirty="0">
                <a:solidFill>
                  <a:srgbClr val="002060"/>
                </a:solidFill>
                <a:latin typeface="Times New Roman" pitchFamily="18" charset="0"/>
                <a:cs typeface="Times New Roman" pitchFamily="18" charset="0"/>
              </a:rPr>
              <a:t>. </a:t>
            </a:r>
            <a:endParaRPr lang="ru-RU" sz="1600" i="1" dirty="0">
              <a:solidFill>
                <a:srgbClr val="002060"/>
              </a:solidFill>
              <a:latin typeface="Times New Roman" pitchFamily="18" charset="0"/>
              <a:cs typeface="Times New Roman" pitchFamily="18" charset="0"/>
            </a:endParaRPr>
          </a:p>
          <a:p>
            <a:pPr marL="0" indent="0">
              <a:lnSpc>
                <a:spcPct val="115000"/>
              </a:lnSpc>
              <a:spcBef>
                <a:spcPts val="0"/>
              </a:spcBef>
              <a:spcAft>
                <a:spcPts val="1000"/>
              </a:spcAft>
              <a:buNone/>
            </a:pPr>
            <a:endParaRPr lang="sr-Cyrl-RS" sz="1600" i="1" dirty="0">
              <a:solidFill>
                <a:srgbClr val="002060"/>
              </a:solidFill>
              <a:latin typeface="Times New Roman" pitchFamily="18" charset="0"/>
              <a:cs typeface="Times New Roman" pitchFamily="18" charset="0"/>
            </a:endParaRPr>
          </a:p>
          <a:p>
            <a:pPr marL="0" indent="0">
              <a:lnSpc>
                <a:spcPct val="115000"/>
              </a:lnSpc>
              <a:spcBef>
                <a:spcPts val="0"/>
              </a:spcBef>
              <a:spcAft>
                <a:spcPts val="1000"/>
              </a:spcAft>
              <a:buNone/>
            </a:pPr>
            <a:endParaRPr lang="en-US" sz="1600" dirty="0">
              <a:solidFill>
                <a:srgbClr val="002060"/>
              </a:solidFill>
              <a:latin typeface="Times New Roman" pitchFamily="18" charset="0"/>
              <a:ea typeface="Calibri"/>
              <a:cs typeface="Times New Roman" pitchFamily="18" charset="0"/>
            </a:endParaRPr>
          </a:p>
          <a:p>
            <a:pPr marL="0" lvl="0" indent="0">
              <a:lnSpc>
                <a:spcPct val="115000"/>
              </a:lnSpc>
              <a:spcBef>
                <a:spcPts val="0"/>
              </a:spcBef>
              <a:spcAft>
                <a:spcPts val="1000"/>
              </a:spcAft>
              <a:buNone/>
            </a:pPr>
            <a:endParaRPr lang="en-US" sz="1600" dirty="0">
              <a:solidFill>
                <a:srgbClr val="002060"/>
              </a:solidFill>
              <a:latin typeface="Times New Roman" pitchFamily="18" charset="0"/>
              <a:ea typeface="Calibri"/>
              <a:cs typeface="Times New Roman" pitchFamily="18" charset="0"/>
            </a:endParaRPr>
          </a:p>
        </p:txBody>
      </p:sp>
      <p:sp>
        <p:nvSpPr>
          <p:cNvPr id="2" name="Rectangle 1">
            <a:extLst>
              <a:ext uri="{FF2B5EF4-FFF2-40B4-BE49-F238E27FC236}">
                <a16:creationId xmlns:a16="http://schemas.microsoft.com/office/drawing/2014/main" id="{D15F8F3F-CAE7-555F-0D5C-92687B07D9A1}"/>
              </a:ext>
            </a:extLst>
          </p:cNvPr>
          <p:cNvSpPr/>
          <p:nvPr/>
        </p:nvSpPr>
        <p:spPr>
          <a:xfrm>
            <a:off x="457200" y="675832"/>
            <a:ext cx="8492706" cy="523220"/>
          </a:xfrm>
          <a:prstGeom prst="rect">
            <a:avLst/>
          </a:prstGeom>
          <a:solidFill>
            <a:schemeClr val="bg1"/>
          </a:solidFill>
        </p:spPr>
        <p:txBody>
          <a:bodyPr wrap="square">
            <a:spAutoFit/>
          </a:bodyPr>
          <a:lstStyle/>
          <a:p>
            <a:r>
              <a:rPr lang="sr-Cyrl-RS" sz="2800" b="1" dirty="0">
                <a:latin typeface="Times New Roman" pitchFamily="18" charset="0"/>
                <a:ea typeface="Calibri"/>
                <a:cs typeface="Times New Roman" pitchFamily="18" charset="0"/>
              </a:rPr>
              <a:t>ФОРМА ИСХОДА У ПРИПРЕМИ ЗА ЧАС</a:t>
            </a:r>
            <a:endParaRPr lang="en-US" sz="2800" dirty="0"/>
          </a:p>
        </p:txBody>
      </p:sp>
    </p:spTree>
    <p:extLst>
      <p:ext uri="{BB962C8B-B14F-4D97-AF65-F5344CB8AC3E}">
        <p14:creationId xmlns:p14="http://schemas.microsoft.com/office/powerpoint/2010/main" val="36329030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F2771-13E4-B0CC-E1D1-6C0B0C42842E}"/>
              </a:ext>
            </a:extLst>
          </p:cNvPr>
          <p:cNvSpPr>
            <a:spLocks noGrp="1"/>
          </p:cNvSpPr>
          <p:nvPr>
            <p:ph type="title"/>
          </p:nvPr>
        </p:nvSpPr>
        <p:spPr>
          <a:xfrm>
            <a:off x="914400" y="762000"/>
            <a:ext cx="7600950" cy="228600"/>
          </a:xfrm>
        </p:spPr>
        <p:txBody>
          <a:bodyPr/>
          <a:lstStyle/>
          <a:p>
            <a:r>
              <a:rPr lang="sr-Cyrl-RS" sz="2800" b="1" dirty="0">
                <a:latin typeface="Times New Roman" pitchFamily="18" charset="0"/>
                <a:cs typeface="Times New Roman" pitchFamily="18" charset="0"/>
              </a:rPr>
              <a:t>ЕЛЕМЕНТИ ПРИПРЕМЕ ЗА ЧАС</a:t>
            </a:r>
            <a:endParaRPr lang="en-US" sz="2800" b="1" dirty="0">
              <a:latin typeface="Times New Roman" pitchFamily="18" charset="0"/>
              <a:cs typeface="Times New Roman" pitchFamily="18" charset="0"/>
            </a:endParaRPr>
          </a:p>
        </p:txBody>
      </p:sp>
      <p:graphicFrame>
        <p:nvGraphicFramePr>
          <p:cNvPr id="4" name="Content Placeholder 3">
            <a:extLst>
              <a:ext uri="{FF2B5EF4-FFF2-40B4-BE49-F238E27FC236}">
                <a16:creationId xmlns:a16="http://schemas.microsoft.com/office/drawing/2014/main" id="{E9D3283B-7B7E-B7D2-6CD9-2D6D49936940}"/>
              </a:ext>
            </a:extLst>
          </p:cNvPr>
          <p:cNvGraphicFramePr>
            <a:graphicFrameLocks noGrp="1"/>
          </p:cNvGraphicFramePr>
          <p:nvPr>
            <p:ph idx="1"/>
            <p:extLst>
              <p:ext uri="{D42A27DB-BD31-4B8C-83A1-F6EECF244321}">
                <p14:modId xmlns:p14="http://schemas.microsoft.com/office/powerpoint/2010/main" val="417519228"/>
              </p:ext>
            </p:extLst>
          </p:nvPr>
        </p:nvGraphicFramePr>
        <p:xfrm>
          <a:off x="0" y="1066800"/>
          <a:ext cx="9067802" cy="6230558"/>
        </p:xfrm>
        <a:graphic>
          <a:graphicData uri="http://schemas.openxmlformats.org/drawingml/2006/table">
            <a:tbl>
              <a:tblPr>
                <a:tableStyleId>{5C22544A-7EE6-4342-B048-85BDC9FD1C3A}</a:tableStyleId>
              </a:tblPr>
              <a:tblGrid>
                <a:gridCol w="3172430">
                  <a:extLst>
                    <a:ext uri="{9D8B030D-6E8A-4147-A177-3AD203B41FA5}">
                      <a16:colId xmlns:a16="http://schemas.microsoft.com/office/drawing/2014/main" val="3051576792"/>
                    </a:ext>
                  </a:extLst>
                </a:gridCol>
                <a:gridCol w="3286373">
                  <a:extLst>
                    <a:ext uri="{9D8B030D-6E8A-4147-A177-3AD203B41FA5}">
                      <a16:colId xmlns:a16="http://schemas.microsoft.com/office/drawing/2014/main" val="2816345126"/>
                    </a:ext>
                  </a:extLst>
                </a:gridCol>
                <a:gridCol w="88246">
                  <a:extLst>
                    <a:ext uri="{9D8B030D-6E8A-4147-A177-3AD203B41FA5}">
                      <a16:colId xmlns:a16="http://schemas.microsoft.com/office/drawing/2014/main" val="976345393"/>
                    </a:ext>
                  </a:extLst>
                </a:gridCol>
                <a:gridCol w="1597211">
                  <a:extLst>
                    <a:ext uri="{9D8B030D-6E8A-4147-A177-3AD203B41FA5}">
                      <a16:colId xmlns:a16="http://schemas.microsoft.com/office/drawing/2014/main" val="1827553803"/>
                    </a:ext>
                  </a:extLst>
                </a:gridCol>
                <a:gridCol w="923542">
                  <a:extLst>
                    <a:ext uri="{9D8B030D-6E8A-4147-A177-3AD203B41FA5}">
                      <a16:colId xmlns:a16="http://schemas.microsoft.com/office/drawing/2014/main" val="4126765515"/>
                    </a:ext>
                  </a:extLst>
                </a:gridCol>
              </a:tblGrid>
              <a:tr h="171808">
                <a:tc>
                  <a:txBody>
                    <a:bodyPr/>
                    <a:lstStyle/>
                    <a:p>
                      <a:pPr>
                        <a:lnSpc>
                          <a:spcPct val="107000"/>
                        </a:lnSpc>
                        <a:spcAft>
                          <a:spcPts val="800"/>
                        </a:spcAft>
                        <a:buNone/>
                      </a:pPr>
                      <a:r>
                        <a:rPr lang="sr-Cyrl-RS" sz="1200" kern="1200">
                          <a:effectLst/>
                          <a:latin typeface="Times New Roman" panose="02020603050405020304" pitchFamily="18" charset="0"/>
                          <a:cs typeface="Times New Roman" panose="02020603050405020304" pitchFamily="18" charset="0"/>
                        </a:rPr>
                        <a:t>Предметни наставник:</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36950" marR="36950" marT="4982" marB="0" anchor="ctr"/>
                </a:tc>
                <a:tc gridSpan="4">
                  <a:txBody>
                    <a:bodyPr/>
                    <a:lstStyle/>
                    <a:p>
                      <a:pPr algn="ctr">
                        <a:lnSpc>
                          <a:spcPct val="107000"/>
                        </a:lnSpc>
                        <a:spcAft>
                          <a:spcPts val="800"/>
                        </a:spcAft>
                        <a:buNone/>
                      </a:pPr>
                      <a:r>
                        <a:rPr lang="sr-Cyrl-RS" sz="1200" kern="1200" baseline="-25000" dirty="0">
                          <a:effectLst/>
                          <a:latin typeface="Times New Roman" panose="02020603050405020304" pitchFamily="18" charset="0"/>
                          <a:cs typeface="Times New Roman" panose="02020603050405020304" pitchFamily="18" charset="0"/>
                        </a:rPr>
                        <a:t> </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5326" marR="25326" marT="4982" marB="0" anchor="ct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27243058"/>
                  </a:ext>
                </a:extLst>
              </a:tr>
              <a:tr h="171808">
                <a:tc>
                  <a:txBody>
                    <a:bodyPr/>
                    <a:lstStyle/>
                    <a:p>
                      <a:pPr>
                        <a:lnSpc>
                          <a:spcPct val="107000"/>
                        </a:lnSpc>
                        <a:spcAft>
                          <a:spcPts val="800"/>
                        </a:spcAft>
                        <a:buNone/>
                      </a:pPr>
                      <a:r>
                        <a:rPr lang="en-US" sz="1200" kern="1200">
                          <a:effectLst/>
                          <a:latin typeface="Times New Roman" panose="02020603050405020304" pitchFamily="18" charset="0"/>
                          <a:cs typeface="Times New Roman" panose="02020603050405020304" pitchFamily="18" charset="0"/>
                        </a:rPr>
                        <a:t>Предмет:</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36950" marR="36950" marT="4982" marB="0" anchor="ctr"/>
                </a:tc>
                <a:tc gridSpan="2">
                  <a:txBody>
                    <a:bodyPr/>
                    <a:lstStyle/>
                    <a:p>
                      <a:pPr>
                        <a:lnSpc>
                          <a:spcPct val="107000"/>
                        </a:lnSpc>
                        <a:spcAft>
                          <a:spcPts val="800"/>
                        </a:spcAft>
                        <a:buNone/>
                      </a:pPr>
                      <a:r>
                        <a:rPr lang="en-US" sz="1200" kern="1200" dirty="0">
                          <a:effectLst/>
                          <a:latin typeface="Times New Roman" panose="02020603050405020304" pitchFamily="18" charset="0"/>
                          <a:cs typeface="Times New Roman" panose="02020603050405020304" pitchFamily="18" charset="0"/>
                        </a:rPr>
                        <a:t> </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5326" marR="25326" marT="4982" marB="0" anchor="ctr"/>
                </a:tc>
                <a:tc hMerge="1">
                  <a:txBody>
                    <a:bodyPr/>
                    <a:lstStyle/>
                    <a:p>
                      <a:endParaRPr lang="en-US"/>
                    </a:p>
                  </a:txBody>
                  <a:tcPr/>
                </a:tc>
                <a:tc>
                  <a:txBody>
                    <a:bodyPr/>
                    <a:lstStyle/>
                    <a:p>
                      <a:pPr>
                        <a:lnSpc>
                          <a:spcPct val="107000"/>
                        </a:lnSpc>
                        <a:spcAft>
                          <a:spcPts val="800"/>
                        </a:spcAft>
                        <a:buNone/>
                      </a:pPr>
                      <a:r>
                        <a:rPr lang="en-US" sz="1200" kern="1200">
                          <a:effectLst/>
                          <a:latin typeface="Times New Roman" panose="02020603050405020304" pitchFamily="18" charset="0"/>
                          <a:cs typeface="Times New Roman" panose="02020603050405020304" pitchFamily="18" charset="0"/>
                        </a:rPr>
                        <a:t>Разред</a:t>
                      </a:r>
                      <a:r>
                        <a:rPr lang="sr-Cyrl-RS" sz="1200" kern="1200">
                          <a:effectLst/>
                          <a:latin typeface="Times New Roman" panose="02020603050405020304" pitchFamily="18" charset="0"/>
                          <a:cs typeface="Times New Roman" panose="02020603050405020304" pitchFamily="18" charset="0"/>
                        </a:rPr>
                        <a:t>/ одељење</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tc>
                <a:tc>
                  <a:txBody>
                    <a:bodyPr/>
                    <a:lstStyle/>
                    <a:p>
                      <a:pPr algn="ctr">
                        <a:lnSpc>
                          <a:spcPct val="107000"/>
                        </a:lnSpc>
                        <a:spcAft>
                          <a:spcPts val="800"/>
                        </a:spcAft>
                        <a:buNone/>
                      </a:pPr>
                      <a:r>
                        <a:rPr lang="sr-Cyrl-RS" sz="800" kern="1200" baseline="-25000">
                          <a:effectLst/>
                        </a:rPr>
                        <a:t> </a:t>
                      </a:r>
                      <a:endParaRPr lang="en-US" sz="7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4054514315"/>
                  </a:ext>
                </a:extLst>
              </a:tr>
              <a:tr h="171808">
                <a:tc>
                  <a:txBody>
                    <a:bodyPr/>
                    <a:lstStyle/>
                    <a:p>
                      <a:pPr>
                        <a:lnSpc>
                          <a:spcPct val="107000"/>
                        </a:lnSpc>
                        <a:spcAft>
                          <a:spcPts val="800"/>
                        </a:spcAft>
                        <a:buNone/>
                      </a:pPr>
                      <a:r>
                        <a:rPr lang="en-US" sz="1200" kern="1200">
                          <a:effectLst/>
                          <a:latin typeface="Times New Roman" panose="02020603050405020304" pitchFamily="18" charset="0"/>
                          <a:cs typeface="Times New Roman" panose="02020603050405020304" pitchFamily="18" charset="0"/>
                        </a:rPr>
                        <a:t>Наставна област:</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36950" marR="36950" marT="4982" marB="0" anchor="ctr"/>
                </a:tc>
                <a:tc gridSpan="4">
                  <a:txBody>
                    <a:bodyPr/>
                    <a:lstStyle/>
                    <a:p>
                      <a:pPr>
                        <a:lnSpc>
                          <a:spcPct val="107000"/>
                        </a:lnSpc>
                        <a:spcAft>
                          <a:spcPts val="800"/>
                        </a:spcAft>
                        <a:buNone/>
                      </a:pPr>
                      <a:r>
                        <a:rPr lang="en-US" sz="1200" dirty="0">
                          <a:effectLst/>
                          <a:latin typeface="Times New Roman" panose="02020603050405020304" pitchFamily="18" charset="0"/>
                          <a:cs typeface="Times New Roman" panose="02020603050405020304" pitchFamily="18" charset="0"/>
                        </a:rPr>
                        <a:t> </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5326" marR="25326" marT="4982" marB="0" anchor="ct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23872531"/>
                  </a:ext>
                </a:extLst>
              </a:tr>
              <a:tr h="321249">
                <a:tc>
                  <a:txBody>
                    <a:bodyPr/>
                    <a:lstStyle/>
                    <a:p>
                      <a:pPr>
                        <a:lnSpc>
                          <a:spcPct val="107000"/>
                        </a:lnSpc>
                        <a:spcAft>
                          <a:spcPts val="800"/>
                        </a:spcAft>
                        <a:buNone/>
                      </a:pPr>
                      <a:r>
                        <a:rPr lang="sr-Cyrl-RS" sz="1200" kern="1200">
                          <a:effectLst/>
                          <a:latin typeface="Times New Roman" panose="02020603050405020304" pitchFamily="18" charset="0"/>
                          <a:cs typeface="Times New Roman" panose="02020603050405020304" pitchFamily="18" charset="0"/>
                        </a:rPr>
                        <a:t>Број часа/ н</a:t>
                      </a:r>
                      <a:r>
                        <a:rPr lang="en-US" sz="1200" kern="1200">
                          <a:effectLst/>
                          <a:latin typeface="Times New Roman" panose="02020603050405020304" pitchFamily="18" charset="0"/>
                          <a:cs typeface="Times New Roman" panose="02020603050405020304" pitchFamily="18" charset="0"/>
                        </a:rPr>
                        <a:t>аставна јединица</a:t>
                      </a:r>
                      <a:r>
                        <a:rPr lang="sr-Cyrl-RS" sz="1200" kern="1200">
                          <a:effectLst/>
                          <a:latin typeface="Times New Roman" panose="02020603050405020304" pitchFamily="18" charset="0"/>
                          <a:cs typeface="Times New Roman" panose="02020603050405020304" pitchFamily="18" charset="0"/>
                        </a:rPr>
                        <a:t>/ тип часа</a:t>
                      </a:r>
                      <a:r>
                        <a:rPr lang="en-US" sz="1200" kern="1200">
                          <a:effectLst/>
                          <a:latin typeface="Times New Roman" panose="02020603050405020304" pitchFamily="18" charset="0"/>
                          <a:cs typeface="Times New Roman" panose="02020603050405020304" pitchFamily="18" charset="0"/>
                        </a:rPr>
                        <a:t>:</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36950" marR="36950" marT="4982" marB="0" anchor="ctr"/>
                </a:tc>
                <a:tc gridSpan="4">
                  <a:txBody>
                    <a:bodyPr/>
                    <a:lstStyle/>
                    <a:p>
                      <a:pPr>
                        <a:lnSpc>
                          <a:spcPct val="107000"/>
                        </a:lnSpc>
                        <a:spcAft>
                          <a:spcPts val="800"/>
                        </a:spcAft>
                        <a:buNone/>
                      </a:pPr>
                      <a:r>
                        <a:rPr lang="en-US" sz="1200" dirty="0">
                          <a:effectLst/>
                          <a:latin typeface="Times New Roman" panose="02020603050405020304" pitchFamily="18" charset="0"/>
                          <a:cs typeface="Times New Roman" panose="02020603050405020304" pitchFamily="18" charset="0"/>
                        </a:rPr>
                        <a:t> </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5326" marR="25326" marT="4982" marB="0" anchor="ct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732848987"/>
                  </a:ext>
                </a:extLst>
              </a:tr>
              <a:tr h="218951">
                <a:tc>
                  <a:txBody>
                    <a:bodyPr/>
                    <a:lstStyle/>
                    <a:p>
                      <a:pPr>
                        <a:lnSpc>
                          <a:spcPct val="107000"/>
                        </a:lnSpc>
                        <a:spcAft>
                          <a:spcPts val="800"/>
                        </a:spcAft>
                        <a:buNone/>
                      </a:pPr>
                      <a:r>
                        <a:rPr lang="en-US" sz="1200" kern="1200">
                          <a:effectLst/>
                          <a:latin typeface="Times New Roman" panose="02020603050405020304" pitchFamily="18" charset="0"/>
                          <a:cs typeface="Times New Roman" panose="02020603050405020304" pitchFamily="18" charset="0"/>
                        </a:rPr>
                        <a:t>Циљ </a:t>
                      </a:r>
                      <a:r>
                        <a:rPr lang="sr-Cyrl-RS" sz="1200" kern="1200">
                          <a:effectLst/>
                          <a:latin typeface="Times New Roman" panose="02020603050405020304" pitchFamily="18" charset="0"/>
                          <a:cs typeface="Times New Roman" panose="02020603050405020304" pitchFamily="18" charset="0"/>
                        </a:rPr>
                        <a:t>часа</a:t>
                      </a:r>
                      <a:r>
                        <a:rPr lang="en-US" sz="1200" kern="1200">
                          <a:effectLst/>
                          <a:latin typeface="Times New Roman" panose="02020603050405020304" pitchFamily="18" charset="0"/>
                          <a:cs typeface="Times New Roman" panose="02020603050405020304" pitchFamily="18" charset="0"/>
                        </a:rPr>
                        <a:t>:</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36950" marR="36950" marT="4982" marB="0" anchor="ctr"/>
                </a:tc>
                <a:tc gridSpan="4">
                  <a:txBody>
                    <a:bodyPr/>
                    <a:lstStyle/>
                    <a:p>
                      <a:pPr>
                        <a:lnSpc>
                          <a:spcPct val="107000"/>
                        </a:lnSpc>
                        <a:spcAft>
                          <a:spcPts val="800"/>
                        </a:spcAft>
                        <a:buNone/>
                      </a:pPr>
                      <a:r>
                        <a:rPr lang="sr-Cyrl-RS" sz="1200" kern="1200" dirty="0">
                          <a:effectLst/>
                          <a:latin typeface="Times New Roman" panose="02020603050405020304" pitchFamily="18" charset="0"/>
                          <a:cs typeface="Times New Roman" panose="02020603050405020304" pitchFamily="18" charset="0"/>
                        </a:rPr>
                        <a:t> </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950" marR="36950" marT="4982" marB="0" anchor="ct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405474983"/>
                  </a:ext>
                </a:extLst>
              </a:tr>
              <a:tr h="208999">
                <a:tc>
                  <a:txBody>
                    <a:bodyPr/>
                    <a:lstStyle/>
                    <a:p>
                      <a:pPr>
                        <a:lnSpc>
                          <a:spcPct val="107000"/>
                        </a:lnSpc>
                        <a:spcAft>
                          <a:spcPts val="800"/>
                        </a:spcAft>
                        <a:buNone/>
                      </a:pPr>
                      <a:r>
                        <a:rPr lang="en-US" sz="1200" kern="1200" dirty="0" err="1">
                          <a:effectLst/>
                          <a:latin typeface="Times New Roman" panose="02020603050405020304" pitchFamily="18" charset="0"/>
                          <a:cs typeface="Times New Roman" panose="02020603050405020304" pitchFamily="18" charset="0"/>
                        </a:rPr>
                        <a:t>Очекивани</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исходи</a:t>
                      </a:r>
                      <a:r>
                        <a:rPr lang="en-US" sz="1200" kern="1200" dirty="0">
                          <a:effectLst/>
                          <a:latin typeface="Times New Roman" panose="02020603050405020304" pitchFamily="18" charset="0"/>
                          <a:cs typeface="Times New Roman" panose="02020603050405020304" pitchFamily="18" charset="0"/>
                        </a:rPr>
                        <a:t>:</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950" marR="36950" marT="4982" marB="0" anchor="ctr"/>
                </a:tc>
                <a:tc gridSpan="4">
                  <a:txBody>
                    <a:bodyPr/>
                    <a:lstStyle/>
                    <a:p>
                      <a:pPr>
                        <a:lnSpc>
                          <a:spcPct val="107000"/>
                        </a:lnSpc>
                        <a:spcAft>
                          <a:spcPts val="800"/>
                        </a:spcAft>
                        <a:buNone/>
                      </a:pPr>
                      <a:r>
                        <a:rPr lang="en-US" sz="1200">
                          <a:effectLst/>
                          <a:latin typeface="Times New Roman" panose="02020603050405020304" pitchFamily="18" charset="0"/>
                          <a:cs typeface="Times New Roman" panose="02020603050405020304" pitchFamily="18" charset="0"/>
                        </a:rPr>
                        <a:t> </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36950" marR="36950" marT="4982" marB="0" anchor="ct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457512067"/>
                  </a:ext>
                </a:extLst>
              </a:tr>
              <a:tr h="185950">
                <a:tc>
                  <a:txBody>
                    <a:bodyPr/>
                    <a:lstStyle/>
                    <a:p>
                      <a:pPr>
                        <a:lnSpc>
                          <a:spcPct val="107000"/>
                        </a:lnSpc>
                        <a:spcAft>
                          <a:spcPts val="800"/>
                        </a:spcAft>
                        <a:buNone/>
                      </a:pPr>
                      <a:r>
                        <a:rPr lang="en-US" sz="1200" kern="1200">
                          <a:effectLst/>
                          <a:latin typeface="Times New Roman" panose="02020603050405020304" pitchFamily="18" charset="0"/>
                          <a:cs typeface="Times New Roman" panose="02020603050405020304" pitchFamily="18" charset="0"/>
                        </a:rPr>
                        <a:t>Методе рада:</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36950" marR="36950" marT="4982" marB="0" anchor="ctr"/>
                </a:tc>
                <a:tc gridSpan="4">
                  <a:txBody>
                    <a:bodyPr/>
                    <a:lstStyle/>
                    <a:p>
                      <a:pPr>
                        <a:lnSpc>
                          <a:spcPct val="107000"/>
                        </a:lnSpc>
                        <a:spcAft>
                          <a:spcPts val="800"/>
                        </a:spcAft>
                        <a:buNone/>
                      </a:pPr>
                      <a:r>
                        <a:rPr lang="en-US" sz="1200" kern="1200" dirty="0">
                          <a:effectLst/>
                          <a:latin typeface="Times New Roman" panose="02020603050405020304" pitchFamily="18" charset="0"/>
                          <a:cs typeface="Times New Roman" panose="02020603050405020304" pitchFamily="18" charset="0"/>
                        </a:rPr>
                        <a:t> </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950" marR="36950" marT="4982" marB="0" anchor="ct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4255335019"/>
                  </a:ext>
                </a:extLst>
              </a:tr>
              <a:tr h="218951">
                <a:tc>
                  <a:txBody>
                    <a:bodyPr/>
                    <a:lstStyle/>
                    <a:p>
                      <a:pPr>
                        <a:lnSpc>
                          <a:spcPct val="107000"/>
                        </a:lnSpc>
                        <a:spcAft>
                          <a:spcPts val="800"/>
                        </a:spcAft>
                        <a:buNone/>
                      </a:pPr>
                      <a:r>
                        <a:rPr lang="en-US" sz="1200" kern="1200">
                          <a:effectLst/>
                          <a:latin typeface="Times New Roman" panose="02020603050405020304" pitchFamily="18" charset="0"/>
                          <a:cs typeface="Times New Roman" panose="02020603050405020304" pitchFamily="18" charset="0"/>
                        </a:rPr>
                        <a:t>Облици рада:</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36950" marR="36950" marT="4982" marB="0" anchor="ctr"/>
                </a:tc>
                <a:tc gridSpan="4">
                  <a:txBody>
                    <a:bodyPr/>
                    <a:lstStyle/>
                    <a:p>
                      <a:pPr>
                        <a:lnSpc>
                          <a:spcPct val="107000"/>
                        </a:lnSpc>
                        <a:spcAft>
                          <a:spcPts val="800"/>
                        </a:spcAft>
                        <a:buNone/>
                      </a:pPr>
                      <a:r>
                        <a:rPr lang="en-US" sz="1200" kern="1200" dirty="0">
                          <a:effectLst/>
                          <a:latin typeface="Times New Roman" panose="02020603050405020304" pitchFamily="18" charset="0"/>
                          <a:cs typeface="Times New Roman" panose="02020603050405020304" pitchFamily="18" charset="0"/>
                        </a:rPr>
                        <a:t> </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950" marR="36950" marT="4982" marB="0" anchor="ct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68238777"/>
                  </a:ext>
                </a:extLst>
              </a:tr>
              <a:tr h="218951">
                <a:tc>
                  <a:txBody>
                    <a:bodyPr/>
                    <a:lstStyle/>
                    <a:p>
                      <a:pPr>
                        <a:lnSpc>
                          <a:spcPct val="107000"/>
                        </a:lnSpc>
                        <a:spcAft>
                          <a:spcPts val="800"/>
                        </a:spcAft>
                        <a:buNone/>
                      </a:pPr>
                      <a:r>
                        <a:rPr lang="sr-Cyrl-RS" sz="1200" kern="1200">
                          <a:effectLst/>
                          <a:latin typeface="Times New Roman" panose="02020603050405020304" pitchFamily="18" charset="0"/>
                          <a:cs typeface="Times New Roman" panose="02020603050405020304" pitchFamily="18" charset="0"/>
                        </a:rPr>
                        <a:t>Наставна средства:</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36950" marR="36950" marT="4982" marB="0" anchor="ctr"/>
                </a:tc>
                <a:tc gridSpan="4">
                  <a:txBody>
                    <a:bodyPr/>
                    <a:lstStyle/>
                    <a:p>
                      <a:pPr>
                        <a:lnSpc>
                          <a:spcPct val="107000"/>
                        </a:lnSpc>
                        <a:spcAft>
                          <a:spcPts val="800"/>
                        </a:spcAft>
                        <a:buNone/>
                      </a:pPr>
                      <a:r>
                        <a:rPr lang="en-US" sz="1200" kern="1200" dirty="0">
                          <a:effectLst/>
                          <a:latin typeface="Times New Roman" panose="02020603050405020304" pitchFamily="18" charset="0"/>
                          <a:cs typeface="Times New Roman" panose="02020603050405020304" pitchFamily="18" charset="0"/>
                        </a:rPr>
                        <a:t> </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950" marR="36950" marT="4982" marB="0" anchor="ct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5817140"/>
                  </a:ext>
                </a:extLst>
              </a:tr>
              <a:tr h="251426">
                <a:tc>
                  <a:txBody>
                    <a:bodyPr/>
                    <a:lstStyle/>
                    <a:p>
                      <a:pPr>
                        <a:lnSpc>
                          <a:spcPct val="107000"/>
                        </a:lnSpc>
                        <a:spcAft>
                          <a:spcPts val="800"/>
                        </a:spcAft>
                        <a:buNone/>
                      </a:pPr>
                      <a:r>
                        <a:rPr lang="en-US" sz="1200">
                          <a:effectLst/>
                          <a:latin typeface="Times New Roman" panose="02020603050405020304" pitchFamily="18" charset="0"/>
                          <a:cs typeface="Times New Roman" panose="02020603050405020304" pitchFamily="18" charset="0"/>
                        </a:rPr>
                        <a:t> </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36950" marR="36950" marT="4982" marB="0" anchor="ctr"/>
                </a:tc>
                <a:tc>
                  <a:txBody>
                    <a:bodyPr/>
                    <a:lstStyle/>
                    <a:p>
                      <a:pPr algn="ctr">
                        <a:lnSpc>
                          <a:spcPct val="107000"/>
                        </a:lnSpc>
                        <a:spcAft>
                          <a:spcPts val="800"/>
                        </a:spcAft>
                        <a:buNone/>
                      </a:pPr>
                      <a:r>
                        <a:rPr lang="sr-Cyrl-RS" sz="1200" kern="1200" dirty="0">
                          <a:effectLst/>
                          <a:latin typeface="Times New Roman" panose="02020603050405020304" pitchFamily="18" charset="0"/>
                          <a:cs typeface="Times New Roman" panose="02020603050405020304" pitchFamily="18" charset="0"/>
                        </a:rPr>
                        <a:t>П</a:t>
                      </a:r>
                      <a:r>
                        <a:rPr lang="en-US" sz="1200" kern="1200" dirty="0" err="1">
                          <a:effectLst/>
                          <a:latin typeface="Times New Roman" panose="02020603050405020304" pitchFamily="18" charset="0"/>
                          <a:cs typeface="Times New Roman" panose="02020603050405020304" pitchFamily="18" charset="0"/>
                        </a:rPr>
                        <a:t>ланиране</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активности</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наставника</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950" marR="36950" marT="4982" marB="0" anchor="ctr"/>
                </a:tc>
                <a:tc gridSpan="3">
                  <a:txBody>
                    <a:bodyPr/>
                    <a:lstStyle/>
                    <a:p>
                      <a:pPr algn="ctr">
                        <a:lnSpc>
                          <a:spcPct val="107000"/>
                        </a:lnSpc>
                        <a:spcAft>
                          <a:spcPts val="800"/>
                        </a:spcAft>
                        <a:buNone/>
                      </a:pPr>
                      <a:r>
                        <a:rPr lang="en-US" sz="1200" kern="1200">
                          <a:effectLst/>
                          <a:latin typeface="Times New Roman" panose="02020603050405020304" pitchFamily="18" charset="0"/>
                          <a:cs typeface="Times New Roman" panose="02020603050405020304" pitchFamily="18" charset="0"/>
                        </a:rPr>
                        <a:t>Планиране активности ученика</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223758237"/>
                  </a:ext>
                </a:extLst>
              </a:tr>
              <a:tr h="708978">
                <a:tc>
                  <a:txBody>
                    <a:bodyPr/>
                    <a:lstStyle/>
                    <a:p>
                      <a:pPr>
                        <a:lnSpc>
                          <a:spcPct val="107000"/>
                        </a:lnSpc>
                        <a:spcAft>
                          <a:spcPts val="800"/>
                        </a:spcAft>
                        <a:buNone/>
                      </a:pPr>
                      <a:r>
                        <a:rPr lang="sr-Cyrl-RS" sz="1200" kern="1200" dirty="0">
                          <a:effectLst/>
                          <a:latin typeface="Times New Roman" panose="02020603050405020304" pitchFamily="18" charset="0"/>
                          <a:cs typeface="Times New Roman" panose="02020603050405020304" pitchFamily="18" charset="0"/>
                        </a:rPr>
                        <a:t>Временска артикулација: </a:t>
                      </a:r>
                      <a:endParaRPr lang="en-US" sz="1200" dirty="0">
                        <a:effectLst/>
                        <a:latin typeface="Times New Roman" panose="02020603050405020304" pitchFamily="18" charset="0"/>
                        <a:cs typeface="Times New Roman" panose="02020603050405020304" pitchFamily="18" charset="0"/>
                      </a:endParaRPr>
                    </a:p>
                    <a:p>
                      <a:pPr>
                        <a:lnSpc>
                          <a:spcPct val="107000"/>
                        </a:lnSpc>
                        <a:spcAft>
                          <a:spcPts val="800"/>
                        </a:spcAft>
                        <a:buNone/>
                      </a:pPr>
                      <a:r>
                        <a:rPr lang="en-US" sz="1200" dirty="0" err="1">
                          <a:effectLst/>
                          <a:latin typeface="Times New Roman" panose="02020603050405020304" pitchFamily="18" charset="0"/>
                          <a:cs typeface="Times New Roman" panose="02020603050405020304" pitchFamily="18" charset="0"/>
                        </a:rPr>
                        <a:t>Уводни</a:t>
                      </a:r>
                      <a:r>
                        <a:rPr lang="en-US" sz="1200" dirty="0">
                          <a:effectLst/>
                          <a:latin typeface="Times New Roman" panose="02020603050405020304" pitchFamily="18" charset="0"/>
                          <a:cs typeface="Times New Roman" panose="02020603050405020304" pitchFamily="18" charset="0"/>
                        </a:rPr>
                        <a:t> </a:t>
                      </a:r>
                      <a:r>
                        <a:rPr lang="en-US" sz="1200" dirty="0" err="1">
                          <a:effectLst/>
                          <a:latin typeface="Times New Roman" panose="02020603050405020304" pitchFamily="18" charset="0"/>
                          <a:cs typeface="Times New Roman" panose="02020603050405020304" pitchFamily="18" charset="0"/>
                        </a:rPr>
                        <a:t>део</a:t>
                      </a:r>
                      <a:r>
                        <a:rPr lang="en-US" sz="1200" dirty="0">
                          <a:effectLst/>
                          <a:latin typeface="Times New Roman" panose="02020603050405020304" pitchFamily="18" charset="0"/>
                          <a:cs typeface="Times New Roman" panose="02020603050405020304" pitchFamily="18" charset="0"/>
                        </a:rPr>
                        <a:t> </a:t>
                      </a:r>
                      <a:r>
                        <a:rPr lang="en-US" sz="1200" dirty="0" err="1">
                          <a:effectLst/>
                          <a:latin typeface="Times New Roman" panose="02020603050405020304" pitchFamily="18" charset="0"/>
                          <a:cs typeface="Times New Roman" panose="02020603050405020304" pitchFamily="18" charset="0"/>
                        </a:rPr>
                        <a:t>часа</a:t>
                      </a:r>
                      <a:endParaRPr lang="en-US" sz="1200" dirty="0">
                        <a:effectLst/>
                        <a:latin typeface="Times New Roman" panose="02020603050405020304" pitchFamily="18" charset="0"/>
                        <a:cs typeface="Times New Roman" panose="02020603050405020304" pitchFamily="18" charset="0"/>
                      </a:endParaRPr>
                    </a:p>
                    <a:p>
                      <a:pPr>
                        <a:lnSpc>
                          <a:spcPct val="107000"/>
                        </a:lnSpc>
                        <a:spcAft>
                          <a:spcPts val="800"/>
                        </a:spcAft>
                        <a:buNone/>
                      </a:pPr>
                      <a:r>
                        <a:rPr lang="sr-Cyrl-RS" sz="1200" dirty="0">
                          <a:effectLst/>
                          <a:latin typeface="Times New Roman" panose="02020603050405020304" pitchFamily="18" charset="0"/>
                          <a:cs typeface="Times New Roman" panose="02020603050405020304" pitchFamily="18" charset="0"/>
                        </a:rPr>
                        <a:t>(5 минута)</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950" marR="36950" marT="4982" marB="0"/>
                </a:tc>
                <a:tc>
                  <a:txBody>
                    <a:bodyPr/>
                    <a:lstStyle/>
                    <a:p>
                      <a:pPr>
                        <a:lnSpc>
                          <a:spcPct val="107000"/>
                        </a:lnSpc>
                        <a:spcAft>
                          <a:spcPts val="800"/>
                        </a:spcAft>
                        <a:buNone/>
                      </a:pPr>
                      <a:r>
                        <a:rPr lang="en-US" sz="1200" kern="1200" dirty="0">
                          <a:effectLst/>
                          <a:latin typeface="Times New Roman" panose="02020603050405020304" pitchFamily="18" charset="0"/>
                          <a:cs typeface="Times New Roman" panose="02020603050405020304" pitchFamily="18" charset="0"/>
                        </a:rPr>
                        <a:t> </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950" marR="36950" marT="4982" marB="0" anchor="ctr"/>
                </a:tc>
                <a:tc gridSpan="3">
                  <a:txBody>
                    <a:bodyPr/>
                    <a:lstStyle/>
                    <a:p>
                      <a:pPr marL="195580">
                        <a:lnSpc>
                          <a:spcPct val="107000"/>
                        </a:lnSpc>
                        <a:spcAft>
                          <a:spcPts val="800"/>
                        </a:spcAft>
                        <a:buNone/>
                      </a:pPr>
                      <a:r>
                        <a:rPr lang="x-none" sz="1200" kern="1200" dirty="0">
                          <a:effectLst/>
                          <a:latin typeface="Times New Roman" panose="02020603050405020304" pitchFamily="18" charset="0"/>
                          <a:cs typeface="Times New Roman" panose="02020603050405020304" pitchFamily="18" charset="0"/>
                        </a:rPr>
                        <a:t> </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81034233"/>
                  </a:ext>
                </a:extLst>
              </a:tr>
              <a:tr h="416236">
                <a:tc>
                  <a:txBody>
                    <a:bodyPr/>
                    <a:lstStyle/>
                    <a:p>
                      <a:pPr>
                        <a:lnSpc>
                          <a:spcPct val="107000"/>
                        </a:lnSpc>
                        <a:spcAft>
                          <a:spcPts val="800"/>
                        </a:spcAft>
                        <a:buNone/>
                      </a:pPr>
                      <a:r>
                        <a:rPr lang="sr-Cyrl-RS" sz="1200">
                          <a:effectLst/>
                          <a:latin typeface="Times New Roman" panose="02020603050405020304" pitchFamily="18" charset="0"/>
                          <a:cs typeface="Times New Roman" panose="02020603050405020304" pitchFamily="18" charset="0"/>
                        </a:rPr>
                        <a:t>Главни </a:t>
                      </a:r>
                      <a:r>
                        <a:rPr lang="en-US" sz="1200">
                          <a:effectLst/>
                          <a:latin typeface="Times New Roman" panose="02020603050405020304" pitchFamily="18" charset="0"/>
                          <a:cs typeface="Times New Roman" panose="02020603050405020304" pitchFamily="18" charset="0"/>
                        </a:rPr>
                        <a:t>део часа</a:t>
                      </a:r>
                    </a:p>
                    <a:p>
                      <a:pPr>
                        <a:lnSpc>
                          <a:spcPct val="107000"/>
                        </a:lnSpc>
                        <a:spcAft>
                          <a:spcPts val="800"/>
                        </a:spcAft>
                        <a:buNone/>
                      </a:pPr>
                      <a:r>
                        <a:rPr lang="sr-Cyrl-RS" sz="1200">
                          <a:effectLst/>
                          <a:latin typeface="Times New Roman" panose="02020603050405020304" pitchFamily="18" charset="0"/>
                          <a:cs typeface="Times New Roman" panose="02020603050405020304" pitchFamily="18" charset="0"/>
                        </a:rPr>
                        <a:t>(30 минута)</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36950" marR="36950" marT="4982" marB="0" anchor="ctr"/>
                </a:tc>
                <a:tc>
                  <a:txBody>
                    <a:bodyPr/>
                    <a:lstStyle/>
                    <a:p>
                      <a:pPr>
                        <a:lnSpc>
                          <a:spcPct val="107000"/>
                        </a:lnSpc>
                        <a:spcAft>
                          <a:spcPts val="800"/>
                        </a:spcAft>
                        <a:buNone/>
                      </a:pPr>
                      <a:r>
                        <a:rPr lang="en-US" sz="700">
                          <a:effectLst/>
                          <a:latin typeface="Times New Roman" panose="02020603050405020304" pitchFamily="18" charset="0"/>
                          <a:cs typeface="Times New Roman" panose="02020603050405020304" pitchFamily="18" charset="0"/>
                        </a:rPr>
                        <a:t> </a:t>
                      </a:r>
                      <a:endParaRPr lang="en-US" sz="700">
                        <a:effectLst/>
                        <a:latin typeface="Times New Roman" panose="02020603050405020304" pitchFamily="18" charset="0"/>
                        <a:ea typeface="Calibri" panose="020F0502020204030204" pitchFamily="34" charset="0"/>
                        <a:cs typeface="Times New Roman" panose="02020603050405020304" pitchFamily="18" charset="0"/>
                      </a:endParaRPr>
                    </a:p>
                  </a:txBody>
                  <a:tcPr marL="36950" marR="36950" marT="4982" marB="0"/>
                </a:tc>
                <a:tc gridSpan="3">
                  <a:txBody>
                    <a:bodyPr/>
                    <a:lstStyle/>
                    <a:p>
                      <a:pPr>
                        <a:lnSpc>
                          <a:spcPct val="107000"/>
                        </a:lnSpc>
                        <a:spcAft>
                          <a:spcPts val="800"/>
                        </a:spcAft>
                        <a:buNone/>
                      </a:pPr>
                      <a:r>
                        <a:rPr lang="en-US" sz="700">
                          <a:effectLst/>
                          <a:latin typeface="Times New Roman" panose="02020603050405020304" pitchFamily="18" charset="0"/>
                          <a:cs typeface="Times New Roman" panose="02020603050405020304" pitchFamily="18" charset="0"/>
                        </a:rPr>
                        <a:t> </a:t>
                      </a:r>
                      <a:endParaRPr lang="en-US" sz="7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9045586"/>
                  </a:ext>
                </a:extLst>
              </a:tr>
              <a:tr h="491854">
                <a:tc>
                  <a:txBody>
                    <a:bodyPr/>
                    <a:lstStyle/>
                    <a:p>
                      <a:pPr>
                        <a:lnSpc>
                          <a:spcPct val="107000"/>
                        </a:lnSpc>
                        <a:spcAft>
                          <a:spcPts val="800"/>
                        </a:spcAft>
                        <a:buNone/>
                      </a:pPr>
                      <a:r>
                        <a:rPr lang="en-US" sz="1200">
                          <a:effectLst/>
                          <a:latin typeface="Times New Roman" panose="02020603050405020304" pitchFamily="18" charset="0"/>
                          <a:cs typeface="Times New Roman" panose="02020603050405020304" pitchFamily="18" charset="0"/>
                        </a:rPr>
                        <a:t>Завршни део часа</a:t>
                      </a:r>
                    </a:p>
                    <a:p>
                      <a:pPr>
                        <a:lnSpc>
                          <a:spcPct val="107000"/>
                        </a:lnSpc>
                        <a:spcAft>
                          <a:spcPts val="800"/>
                        </a:spcAft>
                        <a:buNone/>
                      </a:pPr>
                      <a:r>
                        <a:rPr lang="en-US" sz="1200">
                          <a:effectLst/>
                          <a:latin typeface="Times New Roman" panose="02020603050405020304" pitchFamily="18" charset="0"/>
                          <a:cs typeface="Times New Roman" panose="02020603050405020304" pitchFamily="18" charset="0"/>
                        </a:rPr>
                        <a:t> (10 минута)</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36950" marR="36950" marT="4982" marB="0" anchor="ctr"/>
                </a:tc>
                <a:tc>
                  <a:txBody>
                    <a:bodyPr/>
                    <a:lstStyle/>
                    <a:p>
                      <a:pPr>
                        <a:lnSpc>
                          <a:spcPct val="107000"/>
                        </a:lnSpc>
                        <a:spcAft>
                          <a:spcPts val="800"/>
                        </a:spcAft>
                        <a:buNone/>
                      </a:pPr>
                      <a:r>
                        <a:rPr lang="en-US" sz="700" kern="1200">
                          <a:effectLst/>
                          <a:latin typeface="Times New Roman" panose="02020603050405020304" pitchFamily="18" charset="0"/>
                          <a:cs typeface="Times New Roman" panose="02020603050405020304" pitchFamily="18" charset="0"/>
                        </a:rPr>
                        <a:t> </a:t>
                      </a:r>
                      <a:endParaRPr lang="en-US" sz="700">
                        <a:effectLst/>
                        <a:latin typeface="Times New Roman" panose="02020603050405020304" pitchFamily="18" charset="0"/>
                        <a:ea typeface="Calibri" panose="020F0502020204030204" pitchFamily="34" charset="0"/>
                        <a:cs typeface="Times New Roman" panose="02020603050405020304" pitchFamily="18" charset="0"/>
                      </a:endParaRPr>
                    </a:p>
                  </a:txBody>
                  <a:tcPr marL="36950" marR="36950" marT="4982" marB="0"/>
                </a:tc>
                <a:tc gridSpan="3">
                  <a:txBody>
                    <a:bodyPr/>
                    <a:lstStyle/>
                    <a:p>
                      <a:pPr marL="195580">
                        <a:lnSpc>
                          <a:spcPct val="107000"/>
                        </a:lnSpc>
                        <a:spcAft>
                          <a:spcPts val="800"/>
                        </a:spcAft>
                        <a:buNone/>
                      </a:pPr>
                      <a:r>
                        <a:rPr lang="x-none" sz="700" kern="1200">
                          <a:effectLst/>
                          <a:latin typeface="Times New Roman" panose="02020603050405020304" pitchFamily="18" charset="0"/>
                          <a:cs typeface="Times New Roman" panose="02020603050405020304" pitchFamily="18" charset="0"/>
                        </a:rPr>
                        <a:t> </a:t>
                      </a:r>
                      <a:endParaRPr lang="en-US" sz="7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644105593"/>
                  </a:ext>
                </a:extLst>
              </a:tr>
              <a:tr h="421140">
                <a:tc>
                  <a:txBody>
                    <a:bodyPr/>
                    <a:lstStyle/>
                    <a:p>
                      <a:pPr>
                        <a:lnSpc>
                          <a:spcPct val="107000"/>
                        </a:lnSpc>
                        <a:spcAft>
                          <a:spcPts val="800"/>
                        </a:spcAft>
                        <a:buNone/>
                      </a:pPr>
                      <a:r>
                        <a:rPr lang="en-US" sz="1200" kern="1200">
                          <a:effectLst/>
                          <a:latin typeface="Times New Roman" panose="02020603050405020304" pitchFamily="18" charset="0"/>
                          <a:cs typeface="Times New Roman" panose="02020603050405020304" pitchFamily="18" charset="0"/>
                        </a:rPr>
                        <a:t>Начин провере остварености исхода</a:t>
                      </a:r>
                      <a:r>
                        <a:rPr lang="sr-Cyrl-RS" sz="1200" kern="1200">
                          <a:effectLst/>
                          <a:latin typeface="Times New Roman" panose="02020603050405020304" pitchFamily="18" charset="0"/>
                          <a:cs typeface="Times New Roman" panose="02020603050405020304" pitchFamily="18" charset="0"/>
                        </a:rPr>
                        <a:t>/ вредновање постигнућа ученика</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36950" marR="36950" marT="4982" marB="0" anchor="ctr"/>
                </a:tc>
                <a:tc gridSpan="4">
                  <a:txBody>
                    <a:bodyPr/>
                    <a:lstStyle/>
                    <a:p>
                      <a:pPr marL="457200">
                        <a:lnSpc>
                          <a:spcPct val="107000"/>
                        </a:lnSpc>
                        <a:spcAft>
                          <a:spcPts val="800"/>
                        </a:spcAft>
                        <a:buNone/>
                      </a:pPr>
                      <a:r>
                        <a:rPr lang="en-US" sz="700" kern="1200">
                          <a:effectLst/>
                          <a:latin typeface="Times New Roman" panose="02020603050405020304" pitchFamily="18" charset="0"/>
                          <a:cs typeface="Times New Roman" panose="02020603050405020304" pitchFamily="18" charset="0"/>
                        </a:rPr>
                        <a:t> </a:t>
                      </a:r>
                      <a:endParaRPr lang="en-US" sz="700">
                        <a:effectLst/>
                        <a:latin typeface="Times New Roman" panose="02020603050405020304" pitchFamily="18" charset="0"/>
                        <a:ea typeface="Calibri" panose="020F0502020204030204" pitchFamily="34" charset="0"/>
                        <a:cs typeface="Times New Roman" panose="02020603050405020304" pitchFamily="18" charset="0"/>
                      </a:endParaRPr>
                    </a:p>
                  </a:txBody>
                  <a:tcPr marL="36950" marR="36950" marT="4982" marB="0"/>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465623339"/>
                  </a:ext>
                </a:extLst>
              </a:tr>
              <a:tr h="1536890">
                <a:tc>
                  <a:txBody>
                    <a:bodyPr/>
                    <a:lstStyle/>
                    <a:p>
                      <a:pPr>
                        <a:lnSpc>
                          <a:spcPct val="107000"/>
                        </a:lnSpc>
                        <a:spcAft>
                          <a:spcPts val="800"/>
                        </a:spcAft>
                        <a:buNone/>
                      </a:pPr>
                      <a:r>
                        <a:rPr lang="ru-RU" sz="1200" kern="1200" dirty="0">
                          <a:effectLst/>
                          <a:latin typeface="Times New Roman" panose="02020603050405020304" pitchFamily="18" charset="0"/>
                          <a:cs typeface="Times New Roman" panose="02020603050405020304" pitchFamily="18" charset="0"/>
                        </a:rPr>
                        <a:t>ОКВИР ЗА ПРЕИСПИТИВАЊЕ ОСТВАРЕНОГ ЧАСА: </a:t>
                      </a:r>
                      <a:endParaRPr lang="en-US" sz="1200" dirty="0">
                        <a:effectLst/>
                        <a:latin typeface="Times New Roman" panose="02020603050405020304" pitchFamily="18"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228600" algn="l"/>
                        </a:tabLst>
                      </a:pPr>
                      <a:r>
                        <a:rPr lang="ru-RU" sz="1200" kern="1200" dirty="0">
                          <a:effectLst/>
                          <a:latin typeface="Times New Roman" panose="02020603050405020304" pitchFamily="18" charset="0"/>
                          <a:cs typeface="Times New Roman" panose="02020603050405020304" pitchFamily="18" charset="0"/>
                        </a:rPr>
                        <a:t>планирани начини провере остварености исхода;</a:t>
                      </a:r>
                      <a:endParaRPr lang="en-US" sz="1200" dirty="0">
                        <a:effectLst/>
                        <a:latin typeface="Times New Roman" panose="02020603050405020304" pitchFamily="18"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228600" algn="l"/>
                        </a:tabLst>
                      </a:pPr>
                      <a:r>
                        <a:rPr lang="ru-RU" sz="1200" kern="1200" dirty="0">
                          <a:effectLst/>
                          <a:latin typeface="Times New Roman" panose="02020603050405020304" pitchFamily="18" charset="0"/>
                          <a:cs typeface="Times New Roman" panose="02020603050405020304" pitchFamily="18" charset="0"/>
                        </a:rPr>
                        <a:t>избор активности;</a:t>
                      </a:r>
                      <a:endParaRPr lang="en-US" sz="1200" dirty="0">
                        <a:effectLst/>
                        <a:latin typeface="Times New Roman" panose="02020603050405020304" pitchFamily="18"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228600" algn="l"/>
                        </a:tabLst>
                      </a:pPr>
                      <a:r>
                        <a:rPr lang="ru-RU" sz="1200" kern="1200" dirty="0">
                          <a:effectLst/>
                          <a:latin typeface="Times New Roman" panose="02020603050405020304" pitchFamily="18" charset="0"/>
                          <a:cs typeface="Times New Roman" panose="02020603050405020304" pitchFamily="18" charset="0"/>
                        </a:rPr>
                        <a:t>одступања/потешкоће приликом остваривања планираног. Шта бих  променио/ла, другачије урадио/ла?</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950" marR="36950" marT="4982" marB="0" anchor="ctr"/>
                </a:tc>
                <a:tc gridSpan="4">
                  <a:txBody>
                    <a:bodyPr/>
                    <a:lstStyle/>
                    <a:p>
                      <a:pPr marL="177165">
                        <a:lnSpc>
                          <a:spcPct val="107000"/>
                        </a:lnSpc>
                        <a:spcAft>
                          <a:spcPts val="800"/>
                        </a:spcAft>
                        <a:buNone/>
                      </a:pPr>
                      <a:r>
                        <a:rPr lang="sr-Cyrl-RS" sz="700" kern="1200" dirty="0">
                          <a:effectLst/>
                          <a:latin typeface="Times New Roman" panose="02020603050405020304" pitchFamily="18" charset="0"/>
                          <a:cs typeface="Times New Roman" panose="02020603050405020304" pitchFamily="18" charset="0"/>
                        </a:rPr>
                        <a:t> </a:t>
                      </a:r>
                      <a:endParaRPr lang="en-US" sz="700" dirty="0">
                        <a:effectLst/>
                        <a:latin typeface="Times New Roman" panose="02020603050405020304" pitchFamily="18" charset="0"/>
                        <a:cs typeface="Times New Roman" panose="02020603050405020304" pitchFamily="18" charset="0"/>
                      </a:endParaRPr>
                    </a:p>
                    <a:p>
                      <a:pPr>
                        <a:lnSpc>
                          <a:spcPct val="107000"/>
                        </a:lnSpc>
                        <a:spcAft>
                          <a:spcPts val="800"/>
                        </a:spcAft>
                        <a:buNone/>
                      </a:pPr>
                      <a:r>
                        <a:rPr lang="sr-Cyrl-RS" sz="700" dirty="0">
                          <a:effectLst/>
                          <a:latin typeface="Times New Roman" panose="02020603050405020304" pitchFamily="18" charset="0"/>
                          <a:cs typeface="Times New Roman" panose="02020603050405020304" pitchFamily="18" charset="0"/>
                        </a:rPr>
                        <a:t> </a:t>
                      </a:r>
                      <a:endParaRPr lang="en-US" sz="700" dirty="0">
                        <a:effectLst/>
                        <a:latin typeface="Times New Roman" panose="02020603050405020304" pitchFamily="18" charset="0"/>
                        <a:cs typeface="Times New Roman" panose="02020603050405020304" pitchFamily="18" charset="0"/>
                      </a:endParaRPr>
                    </a:p>
                    <a:p>
                      <a:pPr>
                        <a:lnSpc>
                          <a:spcPct val="107000"/>
                        </a:lnSpc>
                        <a:spcAft>
                          <a:spcPts val="800"/>
                        </a:spcAft>
                        <a:buNone/>
                      </a:pPr>
                      <a:r>
                        <a:rPr lang="sr-Cyrl-RS" sz="700" dirty="0">
                          <a:effectLst/>
                          <a:latin typeface="Times New Roman" panose="02020603050405020304" pitchFamily="18" charset="0"/>
                          <a:cs typeface="Times New Roman" panose="02020603050405020304" pitchFamily="18" charset="0"/>
                        </a:rPr>
                        <a:t> </a:t>
                      </a:r>
                      <a:endParaRPr lang="en-US" sz="700" dirty="0">
                        <a:effectLst/>
                        <a:latin typeface="Times New Roman" panose="02020603050405020304" pitchFamily="18" charset="0"/>
                        <a:cs typeface="Times New Roman" panose="02020603050405020304" pitchFamily="18" charset="0"/>
                      </a:endParaRPr>
                    </a:p>
                    <a:p>
                      <a:pPr>
                        <a:lnSpc>
                          <a:spcPct val="107000"/>
                        </a:lnSpc>
                        <a:spcAft>
                          <a:spcPts val="800"/>
                        </a:spcAft>
                        <a:buNone/>
                      </a:pPr>
                      <a:r>
                        <a:rPr lang="sr-Cyrl-RS" sz="700" dirty="0">
                          <a:effectLst/>
                          <a:latin typeface="Times New Roman" panose="02020603050405020304" pitchFamily="18" charset="0"/>
                          <a:cs typeface="Times New Roman" panose="02020603050405020304" pitchFamily="18" charset="0"/>
                        </a:rPr>
                        <a:t> </a:t>
                      </a:r>
                      <a:endParaRPr lang="en-US" sz="700" dirty="0">
                        <a:effectLst/>
                        <a:latin typeface="Times New Roman" panose="02020603050405020304" pitchFamily="18" charset="0"/>
                        <a:cs typeface="Times New Roman" panose="02020603050405020304" pitchFamily="18" charset="0"/>
                      </a:endParaRPr>
                    </a:p>
                    <a:p>
                      <a:pPr>
                        <a:lnSpc>
                          <a:spcPct val="107000"/>
                        </a:lnSpc>
                        <a:spcAft>
                          <a:spcPts val="800"/>
                        </a:spcAft>
                        <a:buNone/>
                      </a:pPr>
                      <a:r>
                        <a:rPr lang="sr-Cyrl-RS" sz="700" dirty="0">
                          <a:effectLst/>
                          <a:latin typeface="Times New Roman" panose="02020603050405020304" pitchFamily="18" charset="0"/>
                          <a:cs typeface="Times New Roman" panose="02020603050405020304" pitchFamily="18" charset="0"/>
                        </a:rPr>
                        <a:t> </a:t>
                      </a:r>
                      <a:endParaRPr lang="en-US" sz="700" dirty="0">
                        <a:effectLst/>
                        <a:latin typeface="Times New Roman" panose="02020603050405020304" pitchFamily="18" charset="0"/>
                        <a:cs typeface="Times New Roman" panose="02020603050405020304" pitchFamily="18" charset="0"/>
                      </a:endParaRPr>
                    </a:p>
                    <a:p>
                      <a:pPr algn="ctr">
                        <a:lnSpc>
                          <a:spcPct val="107000"/>
                        </a:lnSpc>
                        <a:spcAft>
                          <a:spcPts val="800"/>
                        </a:spcAft>
                        <a:buNone/>
                      </a:pPr>
                      <a:r>
                        <a:rPr lang="sr-Cyrl-RS" sz="700" dirty="0">
                          <a:effectLst/>
                          <a:latin typeface="Times New Roman" panose="02020603050405020304" pitchFamily="18" charset="0"/>
                          <a:cs typeface="Times New Roman" panose="02020603050405020304" pitchFamily="18" charset="0"/>
                        </a:rPr>
                        <a:t> </a:t>
                      </a:r>
                      <a:endParaRPr lang="en-US" sz="7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6950" marR="36950" marT="4982" marB="0"/>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490298234"/>
                  </a:ext>
                </a:extLst>
              </a:tr>
            </a:tbl>
          </a:graphicData>
        </a:graphic>
      </p:graphicFrame>
      <p:sp>
        <p:nvSpPr>
          <p:cNvPr id="5" name="Rectangle 1">
            <a:extLst>
              <a:ext uri="{FF2B5EF4-FFF2-40B4-BE49-F238E27FC236}">
                <a16:creationId xmlns:a16="http://schemas.microsoft.com/office/drawing/2014/main" id="{2B8FA727-1C6D-0549-AAF3-D0337F41B2FB}"/>
              </a:ext>
            </a:extLst>
          </p:cNvPr>
          <p:cNvSpPr>
            <a:spLocks noChangeArrowheads="1"/>
          </p:cNvSpPr>
          <p:nvPr/>
        </p:nvSpPr>
        <p:spPr bwMode="auto">
          <a:xfrm>
            <a:off x="-2345641" y="-23210"/>
            <a:ext cx="11489641" cy="4804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2783641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03769" y="76200"/>
            <a:ext cx="8534400" cy="914400"/>
          </a:xfrm>
          <a:solidFill>
            <a:schemeClr val="bg1"/>
          </a:solidFill>
        </p:spPr>
        <p:txBody>
          <a:bodyPr>
            <a:normAutofit fontScale="90000"/>
          </a:bodyPr>
          <a:lstStyle/>
          <a:p>
            <a:br>
              <a:rPr lang="sr-Cyrl-RS" sz="3200" b="1" dirty="0">
                <a:solidFill>
                  <a:schemeClr val="tx1"/>
                </a:solidFill>
                <a:latin typeface="Times New Roman" pitchFamily="18" charset="0"/>
                <a:cs typeface="Times New Roman" pitchFamily="18" charset="0"/>
              </a:rPr>
            </a:br>
            <a:r>
              <a:rPr lang="sr-Cyrl-RS" sz="3100" b="1" dirty="0">
                <a:solidFill>
                  <a:schemeClr val="tx1"/>
                </a:solidFill>
                <a:latin typeface="Times New Roman" pitchFamily="18" charset="0"/>
                <a:cs typeface="Times New Roman" pitchFamily="18" charset="0"/>
              </a:rPr>
              <a:t>ОПЕРАЦИОНАЛИЗАЦИЈА ИСХОДА</a:t>
            </a:r>
            <a:r>
              <a:rPr lang="sr-Cyrl-RS" sz="3100" b="1" dirty="0">
                <a:solidFill>
                  <a:prstClr val="black"/>
                </a:solidFill>
                <a:latin typeface="Times New Roman" pitchFamily="18" charset="0"/>
                <a:ea typeface="+mn-ea"/>
                <a:cs typeface="Times New Roman" pitchFamily="18" charset="0"/>
              </a:rPr>
              <a:t> </a:t>
            </a:r>
            <a:br>
              <a:rPr lang="sr-Cyrl-RS" sz="3000" b="1" dirty="0">
                <a:solidFill>
                  <a:prstClr val="black"/>
                </a:solidFill>
                <a:latin typeface="Times New Roman" pitchFamily="18" charset="0"/>
                <a:ea typeface="+mn-ea"/>
                <a:cs typeface="Times New Roman" pitchFamily="18" charset="0"/>
              </a:rPr>
            </a:br>
            <a:endParaRPr lang="en-US" sz="3100" b="1" dirty="0">
              <a:solidFill>
                <a:schemeClr val="tx1"/>
              </a:solidFill>
              <a:latin typeface="Times New Roman" pitchFamily="18" charset="0"/>
              <a:cs typeface="Times New Roman" pitchFamily="18" charset="0"/>
            </a:endParaRPr>
          </a:p>
        </p:txBody>
      </p:sp>
      <p:sp>
        <p:nvSpPr>
          <p:cNvPr id="2" name="Content Placeholder 1"/>
          <p:cNvSpPr>
            <a:spLocks noGrp="1"/>
          </p:cNvSpPr>
          <p:nvPr>
            <p:ph idx="1"/>
          </p:nvPr>
        </p:nvSpPr>
        <p:spPr>
          <a:xfrm>
            <a:off x="457200" y="1371600"/>
            <a:ext cx="8534400" cy="4876800"/>
          </a:xfrm>
        </p:spPr>
        <p:txBody>
          <a:bodyPr>
            <a:normAutofit fontScale="92500" lnSpcReduction="20000"/>
          </a:bodyPr>
          <a:lstStyle/>
          <a:p>
            <a:pPr marL="109728" indent="0">
              <a:buNone/>
            </a:pPr>
            <a:r>
              <a:rPr lang="sr-Cyrl-RS" sz="2200" dirty="0">
                <a:latin typeface="Times New Roman" pitchFamily="18" charset="0"/>
                <a:ea typeface="+mj-ea"/>
                <a:cs typeface="Times New Roman" pitchFamily="18" charset="0"/>
              </a:rPr>
              <a:t>По завршетку</a:t>
            </a:r>
            <a:r>
              <a:rPr lang="en-US" sz="2200" dirty="0">
                <a:latin typeface="Times New Roman" pitchFamily="18" charset="0"/>
                <a:ea typeface="+mj-ea"/>
                <a:cs typeface="Times New Roman" pitchFamily="18" charset="0"/>
              </a:rPr>
              <a:t> </a:t>
            </a:r>
            <a:r>
              <a:rPr lang="sr-Cyrl-RS" sz="2200" dirty="0">
                <a:latin typeface="Times New Roman" pitchFamily="18" charset="0"/>
                <a:ea typeface="+mj-ea"/>
                <a:cs typeface="Times New Roman" pitchFamily="18" charset="0"/>
              </a:rPr>
              <a:t>учења ученик ће бити у стању да </a:t>
            </a:r>
            <a:r>
              <a:rPr lang="sr-Cyrl-RS" sz="2200" i="1" dirty="0">
                <a:latin typeface="Times New Roman" pitchFamily="18" charset="0"/>
                <a:ea typeface="+mj-ea"/>
                <a:cs typeface="Times New Roman" pitchFamily="18" charset="0"/>
              </a:rPr>
              <a:t>направи, са другарима,  стабилног и усправног Снешка Белића.</a:t>
            </a:r>
          </a:p>
          <a:p>
            <a:pPr marL="109728" indent="0">
              <a:buNone/>
            </a:pPr>
            <a:endParaRPr lang="sr-Cyrl-RS" sz="2000" b="1" dirty="0">
              <a:latin typeface="Times New Roman" pitchFamily="18" charset="0"/>
              <a:ea typeface="+mj-ea"/>
              <a:cs typeface="Times New Roman" pitchFamily="18" charset="0"/>
            </a:endParaRPr>
          </a:p>
          <a:p>
            <a:pPr marL="109728" indent="0">
              <a:buNone/>
            </a:pPr>
            <a:r>
              <a:rPr lang="sr-Cyrl-RS" sz="2200" b="1" dirty="0">
                <a:latin typeface="Times New Roman" pitchFamily="18" charset="0"/>
                <a:ea typeface="+mj-ea"/>
                <a:cs typeface="Times New Roman" pitchFamily="18" charset="0"/>
              </a:rPr>
              <a:t>Кораци у достизању планираног исхода</a:t>
            </a:r>
          </a:p>
          <a:p>
            <a:pPr marL="109728" indent="0">
              <a:buNone/>
            </a:pPr>
            <a:r>
              <a:rPr lang="sr-Cyrl-RS" sz="2000" b="1" dirty="0">
                <a:latin typeface="Times New Roman" pitchFamily="18" charset="0"/>
                <a:ea typeface="+mj-ea"/>
                <a:cs typeface="Times New Roman" pitchFamily="18" charset="0"/>
              </a:rPr>
              <a:t>(операционализација на више ситнијих </a:t>
            </a:r>
          </a:p>
          <a:p>
            <a:pPr marL="109728" indent="0">
              <a:buNone/>
            </a:pPr>
            <a:r>
              <a:rPr lang="sr-Cyrl-RS" sz="2000" b="1" dirty="0">
                <a:latin typeface="Times New Roman" pitchFamily="18" charset="0"/>
                <a:ea typeface="+mj-ea"/>
                <a:cs typeface="Times New Roman" pitchFamily="18" charset="0"/>
              </a:rPr>
              <a:t>исхода)</a:t>
            </a:r>
          </a:p>
          <a:p>
            <a:pPr marL="109728" indent="0">
              <a:buNone/>
            </a:pPr>
            <a:endParaRPr lang="sr-Cyrl-RS" sz="2000" b="1" dirty="0">
              <a:latin typeface="Times New Roman" pitchFamily="18" charset="0"/>
              <a:ea typeface="+mj-ea"/>
              <a:cs typeface="Times New Roman" pitchFamily="18" charset="0"/>
            </a:endParaRPr>
          </a:p>
          <a:p>
            <a:pPr marL="109728" indent="0">
              <a:buNone/>
            </a:pPr>
            <a:r>
              <a:rPr lang="sr-Cyrl-RS" sz="2200" dirty="0">
                <a:latin typeface="Times New Roman" pitchFamily="18" charset="0"/>
                <a:ea typeface="+mj-ea"/>
                <a:cs typeface="Times New Roman" pitchFamily="18" charset="0"/>
              </a:rPr>
              <a:t>Ученик ће бити у стању да:</a:t>
            </a:r>
          </a:p>
          <a:p>
            <a:pPr>
              <a:buFontTx/>
              <a:buChar char="-"/>
            </a:pPr>
            <a:r>
              <a:rPr lang="sr-Cyrl-RS" sz="2200" dirty="0">
                <a:latin typeface="Times New Roman" pitchFamily="18" charset="0"/>
                <a:ea typeface="+mj-ea"/>
                <a:cs typeface="Times New Roman" pitchFamily="18" charset="0"/>
              </a:rPr>
              <a:t>направи три грудве различите величине</a:t>
            </a:r>
          </a:p>
          <a:p>
            <a:pPr>
              <a:buFontTx/>
              <a:buChar char="-"/>
            </a:pPr>
            <a:r>
              <a:rPr lang="sr-Cyrl-RS" sz="2200" dirty="0">
                <a:latin typeface="Times New Roman" pitchFamily="18" charset="0"/>
                <a:ea typeface="+mj-ea"/>
                <a:cs typeface="Times New Roman" pitchFamily="18" charset="0"/>
              </a:rPr>
              <a:t>постави и подупре највећу грудву</a:t>
            </a:r>
          </a:p>
          <a:p>
            <a:pPr>
              <a:buFontTx/>
              <a:buChar char="-"/>
            </a:pPr>
            <a:r>
              <a:rPr lang="sr-Cyrl-RS" sz="2200" dirty="0">
                <a:latin typeface="Times New Roman" pitchFamily="18" charset="0"/>
                <a:ea typeface="+mj-ea"/>
                <a:cs typeface="Times New Roman" pitchFamily="18" charset="0"/>
              </a:rPr>
              <a:t>на њу постави грудву средње величине </a:t>
            </a:r>
          </a:p>
          <a:p>
            <a:pPr>
              <a:buFontTx/>
              <a:buChar char="-"/>
            </a:pPr>
            <a:r>
              <a:rPr lang="sr-Cyrl-RS" sz="2200" dirty="0">
                <a:latin typeface="Times New Roman" pitchFamily="18" charset="0"/>
                <a:ea typeface="+mj-ea"/>
                <a:cs typeface="Times New Roman" pitchFamily="18" charset="0"/>
              </a:rPr>
              <a:t>на њу постави најмању грудву</a:t>
            </a:r>
          </a:p>
          <a:p>
            <a:pPr>
              <a:buFontTx/>
              <a:buChar char="-"/>
            </a:pPr>
            <a:r>
              <a:rPr lang="sr-Cyrl-RS" sz="2200" dirty="0">
                <a:latin typeface="Times New Roman" pitchFamily="18" charset="0"/>
                <a:ea typeface="+mj-ea"/>
                <a:cs typeface="Times New Roman" pitchFamily="18" charset="0"/>
              </a:rPr>
              <a:t>украси Снешка шаргарепом, угљем, старом шерпом (капом, шеширом...), метлом...</a:t>
            </a:r>
          </a:p>
          <a:p>
            <a:pPr>
              <a:buFontTx/>
              <a:buChar char="-"/>
            </a:pPr>
            <a:r>
              <a:rPr lang="sr-Cyrl-RS" sz="2200" dirty="0">
                <a:latin typeface="Times New Roman" pitchFamily="18" charset="0"/>
                <a:ea typeface="+mj-ea"/>
                <a:cs typeface="Times New Roman" pitchFamily="18" charset="0"/>
              </a:rPr>
              <a:t>сарађује са другарима током радова.</a:t>
            </a:r>
          </a:p>
        </p:txBody>
      </p:sp>
      <p:pic>
        <p:nvPicPr>
          <p:cNvPr id="3074" name="Picture 2" descr="C:\Users\a\AppData\Local\Microsoft\Windows\Temporary Internet Files\Content.Outlook\V3IV4HE8\elka-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0" y="1676400"/>
            <a:ext cx="3757908" cy="3276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1505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additive="base">
                                        <p:cTn id="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anim calcmode="lin" valueType="num">
                                      <p:cBhvr additive="base">
                                        <p:cTn id="13"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
                                            <p:txEl>
                                              <p:pRg st="6" end="6"/>
                                            </p:txEl>
                                          </p:spTgt>
                                        </p:tgtEl>
                                        <p:attrNameLst>
                                          <p:attrName>style.visibility</p:attrName>
                                        </p:attrNameLst>
                                      </p:cBhvr>
                                      <p:to>
                                        <p:strVal val="visible"/>
                                      </p:to>
                                    </p:set>
                                    <p:anim calcmode="lin" valueType="num">
                                      <p:cBhvr additive="base">
                                        <p:cTn id="23"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
                                            <p:txEl>
                                              <p:pRg st="6" end="6"/>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2">
                                            <p:txEl>
                                              <p:pRg st="7" end="7"/>
                                            </p:txEl>
                                          </p:spTgt>
                                        </p:tgtEl>
                                        <p:attrNameLst>
                                          <p:attrName>style.visibility</p:attrName>
                                        </p:attrNameLst>
                                      </p:cBhvr>
                                      <p:to>
                                        <p:strVal val="visible"/>
                                      </p:to>
                                    </p:set>
                                    <p:anim calcmode="lin" valueType="num">
                                      <p:cBhvr additive="base">
                                        <p:cTn id="27"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2">
                                            <p:txEl>
                                              <p:pRg st="7" end="7"/>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
                                            <p:txEl>
                                              <p:pRg st="8" end="8"/>
                                            </p:txEl>
                                          </p:spTgt>
                                        </p:tgtEl>
                                        <p:attrNameLst>
                                          <p:attrName>style.visibility</p:attrName>
                                        </p:attrNameLst>
                                      </p:cBhvr>
                                      <p:to>
                                        <p:strVal val="visible"/>
                                      </p:to>
                                    </p:set>
                                    <p:anim calcmode="lin" valueType="num">
                                      <p:cBhvr additive="base">
                                        <p:cTn id="31"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8" end="8"/>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2">
                                            <p:txEl>
                                              <p:pRg st="9" end="9"/>
                                            </p:txEl>
                                          </p:spTgt>
                                        </p:tgtEl>
                                        <p:attrNameLst>
                                          <p:attrName>style.visibility</p:attrName>
                                        </p:attrNameLst>
                                      </p:cBhvr>
                                      <p:to>
                                        <p:strVal val="visible"/>
                                      </p:to>
                                    </p:set>
                                    <p:anim calcmode="lin" valueType="num">
                                      <p:cBhvr additive="base">
                                        <p:cTn id="35"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2">
                                            <p:txEl>
                                              <p:pRg st="9" end="9"/>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2">
                                            <p:txEl>
                                              <p:pRg st="10" end="10"/>
                                            </p:txEl>
                                          </p:spTgt>
                                        </p:tgtEl>
                                        <p:attrNameLst>
                                          <p:attrName>style.visibility</p:attrName>
                                        </p:attrNameLst>
                                      </p:cBhvr>
                                      <p:to>
                                        <p:strVal val="visible"/>
                                      </p:to>
                                    </p:set>
                                    <p:anim calcmode="lin" valueType="num">
                                      <p:cBhvr additive="base">
                                        <p:cTn id="39" dur="500" fill="hold"/>
                                        <p:tgtEl>
                                          <p:spTgt spid="2">
                                            <p:txEl>
                                              <p:pRg st="10" end="10"/>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2">
                                            <p:txEl>
                                              <p:pRg st="10" end="10"/>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2">
                                            <p:txEl>
                                              <p:pRg st="11" end="11"/>
                                            </p:txEl>
                                          </p:spTgt>
                                        </p:tgtEl>
                                        <p:attrNameLst>
                                          <p:attrName>style.visibility</p:attrName>
                                        </p:attrNameLst>
                                      </p:cBhvr>
                                      <p:to>
                                        <p:strVal val="visible"/>
                                      </p:to>
                                    </p:set>
                                    <p:anim calcmode="lin" valueType="num">
                                      <p:cBhvr additive="base">
                                        <p:cTn id="43" dur="500" fill="hold"/>
                                        <p:tgtEl>
                                          <p:spTgt spid="2">
                                            <p:txEl>
                                              <p:pRg st="11" end="11"/>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11" end="11"/>
                                            </p:txEl>
                                          </p:spTgt>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2">
                                            <p:txEl>
                                              <p:pRg st="12" end="12"/>
                                            </p:txEl>
                                          </p:spTgt>
                                        </p:tgtEl>
                                        <p:attrNameLst>
                                          <p:attrName>style.visibility</p:attrName>
                                        </p:attrNameLst>
                                      </p:cBhvr>
                                      <p:to>
                                        <p:strVal val="visible"/>
                                      </p:to>
                                    </p:set>
                                    <p:anim calcmode="lin" valueType="num">
                                      <p:cBhvr additive="base">
                                        <p:cTn id="47" dur="500" fill="hold"/>
                                        <p:tgtEl>
                                          <p:spTgt spid="2">
                                            <p:txEl>
                                              <p:pRg st="12" end="12"/>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2">
                                            <p:txEl>
                                              <p:pRg st="12" end="1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3"/>
          <p:cNvSpPr>
            <a:spLocks noGrp="1"/>
          </p:cNvSpPr>
          <p:nvPr>
            <p:ph type="title"/>
          </p:nvPr>
        </p:nvSpPr>
        <p:spPr>
          <a:xfrm>
            <a:off x="228600" y="76200"/>
            <a:ext cx="8686800" cy="1346995"/>
          </a:xfrm>
          <a:solidFill>
            <a:schemeClr val="bg1"/>
          </a:solidFill>
        </p:spPr>
        <p:txBody>
          <a:bodyPr>
            <a:normAutofit fontScale="90000"/>
          </a:bodyPr>
          <a:lstStyle/>
          <a:p>
            <a:pPr algn="ctr" eaLnBrk="1" fontAlgn="auto" hangingPunct="1">
              <a:spcAft>
                <a:spcPts val="0"/>
              </a:spcAft>
              <a:defRPr/>
            </a:pPr>
            <a:br>
              <a:rPr lang="sr-Cyrl-RS" sz="2200" b="1" dirty="0">
                <a:solidFill>
                  <a:schemeClr val="accent1">
                    <a:lumMod val="50000"/>
                  </a:schemeClr>
                </a:solidFill>
                <a:effectLst/>
                <a:latin typeface="Times New Roman" panose="02020603050405020304" pitchFamily="18" charset="0"/>
                <a:cs typeface="Times New Roman" panose="02020603050405020304" pitchFamily="18" charset="0"/>
              </a:rPr>
            </a:br>
            <a:r>
              <a:rPr lang="sr-Cyrl-RS" sz="3600" b="1" dirty="0">
                <a:solidFill>
                  <a:schemeClr val="accent1">
                    <a:lumMod val="50000"/>
                  </a:schemeClr>
                </a:solidFill>
                <a:effectLst/>
                <a:latin typeface="Times New Roman" panose="02020603050405020304" pitchFamily="18" charset="0"/>
                <a:cs typeface="Times New Roman" panose="02020603050405020304" pitchFamily="18" charset="0"/>
              </a:rPr>
              <a:t>ОДНОС ЦИЉА И ИСХОДА </a:t>
            </a:r>
            <a:br>
              <a:rPr lang="sr-Cyrl-RS" sz="3600" b="1" dirty="0">
                <a:solidFill>
                  <a:schemeClr val="accent1">
                    <a:lumMod val="50000"/>
                  </a:schemeClr>
                </a:solidFill>
                <a:effectLst/>
                <a:latin typeface="Times New Roman" panose="02020603050405020304" pitchFamily="18" charset="0"/>
                <a:cs typeface="Times New Roman" panose="02020603050405020304" pitchFamily="18" charset="0"/>
              </a:rPr>
            </a:br>
            <a:r>
              <a:rPr lang="sr-Cyrl-RS" sz="3600" b="1" dirty="0">
                <a:solidFill>
                  <a:schemeClr val="accent1">
                    <a:lumMod val="50000"/>
                  </a:schemeClr>
                </a:solidFill>
                <a:effectLst/>
                <a:latin typeface="Times New Roman" panose="02020603050405020304" pitchFamily="18" charset="0"/>
                <a:cs typeface="Times New Roman" panose="02020603050405020304" pitchFamily="18" charset="0"/>
              </a:rPr>
              <a:t>У РАЗВИЈАЊУ ПРИПРЕМЕ</a:t>
            </a:r>
            <a:endParaRPr lang="en-US" sz="3600" b="1" dirty="0">
              <a:solidFill>
                <a:schemeClr val="accent1">
                  <a:lumMod val="50000"/>
                </a:schemeClr>
              </a:solidFill>
              <a:effectLst/>
              <a:latin typeface="Times New Roman" panose="02020603050405020304" pitchFamily="18" charset="0"/>
              <a:cs typeface="Times New Roman" panose="02020603050405020304" pitchFamily="18" charset="0"/>
            </a:endParaRPr>
          </a:p>
        </p:txBody>
      </p:sp>
      <p:sp>
        <p:nvSpPr>
          <p:cNvPr id="50178" name="Text Placeholder 4"/>
          <p:cNvSpPr>
            <a:spLocks noGrp="1"/>
          </p:cNvSpPr>
          <p:nvPr>
            <p:ph type="body" idx="1"/>
          </p:nvPr>
        </p:nvSpPr>
        <p:spPr>
          <a:xfrm>
            <a:off x="304800" y="1447800"/>
            <a:ext cx="4192588" cy="838200"/>
          </a:xfrm>
          <a:ln>
            <a:headEnd/>
            <a:tailEnd/>
          </a:ln>
        </p:spPr>
        <p:txBody>
          <a:bodyPr>
            <a:normAutofit fontScale="40000" lnSpcReduction="20000"/>
          </a:bodyPr>
          <a:lstStyle/>
          <a:p>
            <a:pPr algn="ctr" eaLnBrk="1" hangingPunct="1"/>
            <a:endParaRPr lang="sr-Cyrl-RS" altLang="sr-Latn-RS" dirty="0">
              <a:latin typeface="Times New Roman" panose="02020603050405020304" pitchFamily="18" charset="0"/>
              <a:cs typeface="Times New Roman" panose="02020603050405020304" pitchFamily="18" charset="0"/>
            </a:endParaRPr>
          </a:p>
          <a:p>
            <a:pPr algn="ctr" eaLnBrk="1" hangingPunct="1"/>
            <a:r>
              <a:rPr lang="sr-Cyrl-RS" altLang="sr-Latn-RS" sz="4400" dirty="0">
                <a:solidFill>
                  <a:schemeClr val="tx2">
                    <a:lumMod val="75000"/>
                  </a:schemeClr>
                </a:solidFill>
                <a:latin typeface="Times New Roman" panose="02020603050405020304" pitchFamily="18" charset="0"/>
                <a:cs typeface="Times New Roman" panose="02020603050405020304" pitchFamily="18" charset="0"/>
              </a:rPr>
              <a:t>ЦИЉ</a:t>
            </a:r>
          </a:p>
          <a:p>
            <a:pPr algn="ctr" eaLnBrk="1" hangingPunct="1"/>
            <a:r>
              <a:rPr lang="sr-Cyrl-RS" altLang="sr-Latn-RS" sz="3800" dirty="0">
                <a:solidFill>
                  <a:schemeClr val="tx2">
                    <a:lumMod val="75000"/>
                  </a:schemeClr>
                </a:solidFill>
                <a:latin typeface="Times New Roman" panose="02020603050405020304" pitchFamily="18" charset="0"/>
                <a:cs typeface="Times New Roman" panose="02020603050405020304" pitchFamily="18" charset="0"/>
              </a:rPr>
              <a:t>Шта желим да постигнем?</a:t>
            </a:r>
            <a:endParaRPr lang="en-US" altLang="sr-Latn-RS" sz="3800" dirty="0">
              <a:solidFill>
                <a:schemeClr val="tx2">
                  <a:lumMod val="75000"/>
                </a:schemeClr>
              </a:solidFill>
              <a:latin typeface="Times New Roman" panose="02020603050405020304" pitchFamily="18" charset="0"/>
              <a:cs typeface="Times New Roman" panose="02020603050405020304" pitchFamily="18" charset="0"/>
            </a:endParaRPr>
          </a:p>
        </p:txBody>
      </p:sp>
      <p:sp>
        <p:nvSpPr>
          <p:cNvPr id="6" name="Content Placeholder 5"/>
          <p:cNvSpPr>
            <a:spLocks noGrp="1"/>
          </p:cNvSpPr>
          <p:nvPr>
            <p:ph sz="half" idx="2"/>
          </p:nvPr>
        </p:nvSpPr>
        <p:spPr>
          <a:xfrm>
            <a:off x="457200" y="2286000"/>
            <a:ext cx="3581400" cy="3941763"/>
          </a:xfrm>
          <a:solidFill>
            <a:schemeClr val="accent6">
              <a:lumMod val="20000"/>
              <a:lumOff val="80000"/>
            </a:schemeClr>
          </a:solidFill>
        </p:spPr>
        <p:txBody>
          <a:bodyPr rtlCol="0">
            <a:normAutofit/>
          </a:bodyPr>
          <a:lstStyle/>
          <a:p>
            <a:pPr marL="0" indent="0" eaLnBrk="1" fontAlgn="auto" hangingPunct="1">
              <a:spcAft>
                <a:spcPts val="0"/>
              </a:spcAft>
              <a:buNone/>
              <a:defRPr/>
            </a:pPr>
            <a:endParaRPr lang="sr-Cyrl-RS" altLang="en-US" sz="2200" dirty="0">
              <a:solidFill>
                <a:schemeClr val="tx2">
                  <a:lumMod val="50000"/>
                </a:schemeClr>
              </a:solidFill>
              <a:latin typeface="Times New Roman" pitchFamily="18" charset="0"/>
              <a:cs typeface="Times New Roman" pitchFamily="18" charset="0"/>
            </a:endParaRPr>
          </a:p>
          <a:p>
            <a:pPr marL="0" indent="0" algn="just" eaLnBrk="1" fontAlgn="auto" hangingPunct="1">
              <a:spcAft>
                <a:spcPts val="0"/>
              </a:spcAft>
              <a:buNone/>
              <a:defRPr/>
            </a:pPr>
            <a:endParaRPr lang="sr-Cyrl-RS" dirty="0">
              <a:latin typeface="Times New Roman" pitchFamily="18" charset="0"/>
              <a:cs typeface="Times New Roman" pitchFamily="18" charset="0"/>
            </a:endParaRPr>
          </a:p>
          <a:p>
            <a:pPr marL="0" indent="0" algn="just" eaLnBrk="1" fontAlgn="auto" hangingPunct="1">
              <a:spcAft>
                <a:spcPts val="0"/>
              </a:spcAft>
              <a:buNone/>
              <a:defRPr/>
            </a:pPr>
            <a:endParaRPr lang="sr-Cyrl-RS" dirty="0">
              <a:latin typeface="Times New Roman" pitchFamily="18" charset="0"/>
              <a:cs typeface="Times New Roman" pitchFamily="18" charset="0"/>
            </a:endParaRPr>
          </a:p>
          <a:p>
            <a:pPr marL="0" indent="0" algn="just" eaLnBrk="1" fontAlgn="auto" hangingPunct="1">
              <a:spcAft>
                <a:spcPts val="0"/>
              </a:spcAft>
              <a:buNone/>
              <a:defRPr/>
            </a:pPr>
            <a:r>
              <a:rPr lang="sr-Cyrl-RS" dirty="0">
                <a:solidFill>
                  <a:schemeClr val="tx2">
                    <a:lumMod val="75000"/>
                  </a:schemeClr>
                </a:solidFill>
                <a:latin typeface="Times New Roman" pitchFamily="18" charset="0"/>
                <a:cs typeface="Times New Roman" pitchFamily="18" charset="0"/>
              </a:rPr>
              <a:t>НАМЕРА НАСТАВНИКА</a:t>
            </a:r>
            <a:endParaRPr lang="sr-Cyrl-CS" dirty="0">
              <a:solidFill>
                <a:schemeClr val="tx2">
                  <a:lumMod val="75000"/>
                </a:schemeClr>
              </a:solidFill>
              <a:latin typeface="Times New Roman" pitchFamily="18" charset="0"/>
              <a:cs typeface="Times New Roman" pitchFamily="18" charset="0"/>
            </a:endParaRPr>
          </a:p>
        </p:txBody>
      </p:sp>
      <p:sp>
        <p:nvSpPr>
          <p:cNvPr id="8" name="Text Placeholder 4"/>
          <p:cNvSpPr>
            <a:spLocks noGrp="1"/>
          </p:cNvSpPr>
          <p:nvPr>
            <p:ph type="body" sz="quarter" idx="3"/>
          </p:nvPr>
        </p:nvSpPr>
        <p:spPr>
          <a:xfrm>
            <a:off x="4724400" y="1371600"/>
            <a:ext cx="4040188" cy="914400"/>
          </a:xfrm>
          <a:noFill/>
          <a:ln>
            <a:headEnd/>
            <a:tailEnd/>
          </a:ln>
        </p:spPr>
        <p:txBody>
          <a:bodyPr/>
          <a:lstStyle/>
          <a:p>
            <a:pPr algn="ctr" eaLnBrk="1" hangingPunct="1"/>
            <a:r>
              <a:rPr lang="sr-Cyrl-RS" altLang="sr-Latn-RS" dirty="0">
                <a:solidFill>
                  <a:schemeClr val="tx2">
                    <a:lumMod val="75000"/>
                  </a:schemeClr>
                </a:solidFill>
                <a:latin typeface="Times New Roman" panose="02020603050405020304" pitchFamily="18" charset="0"/>
                <a:cs typeface="Times New Roman" panose="02020603050405020304" pitchFamily="18" charset="0"/>
              </a:rPr>
              <a:t>ИСХОДИ</a:t>
            </a:r>
          </a:p>
          <a:p>
            <a:pPr algn="ctr" eaLnBrk="1" hangingPunct="1"/>
            <a:r>
              <a:rPr lang="sr-Cyrl-RS" altLang="sr-Latn-RS" sz="1800" dirty="0">
                <a:solidFill>
                  <a:schemeClr val="tx2">
                    <a:lumMod val="75000"/>
                  </a:schemeClr>
                </a:solidFill>
                <a:latin typeface="Times New Roman" panose="02020603050405020304" pitchFamily="18" charset="0"/>
                <a:cs typeface="Times New Roman" panose="02020603050405020304" pitchFamily="18" charset="0"/>
              </a:rPr>
              <a:t>Шта ће ученици постићи?</a:t>
            </a:r>
            <a:endParaRPr lang="en-US" altLang="sr-Latn-RS" sz="1800" dirty="0">
              <a:solidFill>
                <a:schemeClr val="tx2">
                  <a:lumMod val="75000"/>
                </a:schemeClr>
              </a:solidFill>
              <a:latin typeface="Times New Roman" panose="02020603050405020304" pitchFamily="18" charset="0"/>
              <a:cs typeface="Times New Roman" panose="02020603050405020304" pitchFamily="18" charset="0"/>
            </a:endParaRPr>
          </a:p>
        </p:txBody>
      </p:sp>
      <p:sp>
        <p:nvSpPr>
          <p:cNvPr id="12293" name="Content Placeholder 7"/>
          <p:cNvSpPr>
            <a:spLocks noGrp="1"/>
          </p:cNvSpPr>
          <p:nvPr>
            <p:ph sz="quarter" idx="4"/>
          </p:nvPr>
        </p:nvSpPr>
        <p:spPr>
          <a:xfrm>
            <a:off x="4267200" y="2286000"/>
            <a:ext cx="4648200" cy="3941763"/>
          </a:xfrm>
          <a:solidFill>
            <a:schemeClr val="accent6">
              <a:lumMod val="20000"/>
              <a:lumOff val="80000"/>
            </a:schemeClr>
          </a:solidFill>
        </p:spPr>
        <p:txBody>
          <a:bodyPr>
            <a:normAutofit/>
          </a:bodyPr>
          <a:lstStyle/>
          <a:p>
            <a:pPr marL="393192" lvl="1" indent="0" eaLnBrk="1" fontAlgn="auto" hangingPunct="1">
              <a:spcBef>
                <a:spcPts val="324"/>
              </a:spcBef>
              <a:spcAft>
                <a:spcPts val="0"/>
              </a:spcAft>
              <a:buFont typeface="Verdana" pitchFamily="34" charset="0"/>
              <a:buNone/>
              <a:defRPr/>
            </a:pPr>
            <a:endParaRPr lang="sr-Cyrl-RS" altLang="sr-Latn-RS" sz="2200" dirty="0">
              <a:latin typeface="Times New Roman" panose="02020603050405020304" pitchFamily="18" charset="0"/>
              <a:cs typeface="Times New Roman" panose="02020603050405020304" pitchFamily="18" charset="0"/>
            </a:endParaRPr>
          </a:p>
          <a:p>
            <a:pPr marL="109728" lvl="0" indent="0" algn="just">
              <a:spcBef>
                <a:spcPts val="0"/>
              </a:spcBef>
              <a:buNone/>
              <a:defRPr/>
            </a:pPr>
            <a:endParaRPr lang="ru-RU" dirty="0">
              <a:solidFill>
                <a:prstClr val="black"/>
              </a:solidFill>
              <a:latin typeface="Times New Roman"/>
              <a:ea typeface="Times New Roman"/>
              <a:cs typeface="Times New Roman"/>
            </a:endParaRPr>
          </a:p>
          <a:p>
            <a:pPr marL="109728" lvl="0" indent="0" algn="just">
              <a:spcBef>
                <a:spcPts val="0"/>
              </a:spcBef>
              <a:buNone/>
              <a:defRPr/>
            </a:pPr>
            <a:endParaRPr lang="ru-RU" altLang="sr-Latn-RS" sz="2200" dirty="0">
              <a:solidFill>
                <a:prstClr val="black"/>
              </a:solidFill>
              <a:latin typeface="Times New Roman"/>
              <a:cs typeface="Times New Roman"/>
            </a:endParaRPr>
          </a:p>
          <a:p>
            <a:pPr marL="109728" lvl="0" indent="0" algn="just">
              <a:spcBef>
                <a:spcPts val="0"/>
              </a:spcBef>
              <a:buNone/>
              <a:defRPr/>
            </a:pPr>
            <a:endParaRPr lang="ru-RU" altLang="sr-Latn-RS" sz="2200" dirty="0">
              <a:solidFill>
                <a:prstClr val="black"/>
              </a:solidFill>
              <a:latin typeface="Times New Roman"/>
              <a:cs typeface="Times New Roman"/>
            </a:endParaRPr>
          </a:p>
          <a:p>
            <a:pPr marL="109728" lvl="0" indent="0" algn="just">
              <a:spcBef>
                <a:spcPts val="0"/>
              </a:spcBef>
              <a:buNone/>
              <a:defRPr/>
            </a:pPr>
            <a:r>
              <a:rPr lang="ru-RU" altLang="sr-Latn-RS" dirty="0">
                <a:solidFill>
                  <a:schemeClr val="tx2">
                    <a:lumMod val="75000"/>
                  </a:schemeClr>
                </a:solidFill>
                <a:latin typeface="Times New Roman"/>
                <a:cs typeface="Times New Roman"/>
              </a:rPr>
              <a:t>РЕЗУЛТАТ УЧЕЊА </a:t>
            </a:r>
          </a:p>
          <a:p>
            <a:pPr marL="109728" lvl="0" indent="0" algn="just">
              <a:spcBef>
                <a:spcPts val="0"/>
              </a:spcBef>
              <a:buNone/>
              <a:defRPr/>
            </a:pPr>
            <a:r>
              <a:rPr lang="ru-RU" altLang="sr-Latn-RS" dirty="0">
                <a:solidFill>
                  <a:schemeClr val="tx2">
                    <a:lumMod val="75000"/>
                  </a:schemeClr>
                </a:solidFill>
                <a:latin typeface="Times New Roman"/>
                <a:cs typeface="Times New Roman"/>
              </a:rPr>
              <a:t>УЧЕНИКА</a:t>
            </a:r>
            <a:endParaRPr lang="en-US" altLang="sr-Latn-RS" dirty="0">
              <a:solidFill>
                <a:schemeClr val="tx2">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605854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7"/>
          <p:cNvSpPr txBox="1">
            <a:spLocks noGrp="1" noChangeArrowheads="1"/>
          </p:cNvSpPr>
          <p:nvPr>
            <p:ph idx="1"/>
          </p:nvPr>
        </p:nvSpPr>
        <p:spPr bwMode="auto">
          <a:xfrm>
            <a:off x="439366" y="4445631"/>
            <a:ext cx="8229600" cy="1274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pPr eaLnBrk="1" hangingPunct="1">
              <a:buSzPct val="100000"/>
              <a:buFont typeface="Arial" panose="020B0604020202020204" pitchFamily="34" charset="0"/>
              <a:buChar char="•"/>
              <a:defRPr/>
            </a:pPr>
            <a:r>
              <a:rPr lang="sr-Cyrl-RS" altLang="en-US" sz="2400" dirty="0">
                <a:latin typeface="Times New Roman" panose="02020603050405020304" pitchFamily="18" charset="0"/>
                <a:cs typeface="Times New Roman" panose="02020603050405020304" pitchFamily="18" charset="0"/>
              </a:rPr>
              <a:t>Исходи произлазе из циља.</a:t>
            </a:r>
            <a:endParaRPr lang="sr-Latn-RS" altLang="en-US" sz="2400" dirty="0">
              <a:latin typeface="Times New Roman" panose="02020603050405020304" pitchFamily="18" charset="0"/>
              <a:cs typeface="Times New Roman" panose="02020603050405020304" pitchFamily="18" charset="0"/>
            </a:endParaRPr>
          </a:p>
          <a:p>
            <a:pPr eaLnBrk="1" hangingPunct="1">
              <a:buSzPct val="100000"/>
              <a:buFont typeface="Arial" panose="020B0604020202020204" pitchFamily="34" charset="0"/>
              <a:buChar char="•"/>
              <a:defRPr/>
            </a:pPr>
            <a:r>
              <a:rPr lang="sr-Cyrl-RS" altLang="en-US" sz="2400" dirty="0">
                <a:latin typeface="Times New Roman" panose="02020603050405020304" pitchFamily="18" charset="0"/>
                <a:cs typeface="Times New Roman" panose="02020603050405020304" pitchFamily="18" charset="0"/>
              </a:rPr>
              <a:t>Пружају  видљивију  информацију о постигнутим резултатима и њиховом подударању са намерама учења.</a:t>
            </a:r>
            <a:endParaRPr lang="sr-Latn-RS" altLang="en-US" sz="2400" dirty="0">
              <a:latin typeface="Times New Roman" panose="02020603050405020304" pitchFamily="18" charset="0"/>
              <a:cs typeface="Times New Roman" panose="02020603050405020304" pitchFamily="18" charset="0"/>
            </a:endParaRPr>
          </a:p>
        </p:txBody>
      </p:sp>
      <p:grpSp>
        <p:nvGrpSpPr>
          <p:cNvPr id="19" name="Group 18"/>
          <p:cNvGrpSpPr/>
          <p:nvPr/>
        </p:nvGrpSpPr>
        <p:grpSpPr>
          <a:xfrm>
            <a:off x="1913405" y="777484"/>
            <a:ext cx="5743789" cy="3358380"/>
            <a:chOff x="2074721" y="388137"/>
            <a:chExt cx="5743789" cy="3358380"/>
          </a:xfrm>
        </p:grpSpPr>
        <p:sp>
          <p:nvSpPr>
            <p:cNvPr id="6" name="TextBox 5"/>
            <p:cNvSpPr txBox="1"/>
            <p:nvPr/>
          </p:nvSpPr>
          <p:spPr>
            <a:xfrm>
              <a:off x="3733800" y="1219200"/>
              <a:ext cx="1676400" cy="769441"/>
            </a:xfrm>
            <a:prstGeom prst="rect">
              <a:avLst/>
            </a:prstGeom>
            <a:noFill/>
          </p:spPr>
          <p:txBody>
            <a:bodyPr wrap="square" rtlCol="0">
              <a:spAutoFit/>
            </a:bodyPr>
            <a:lstStyle/>
            <a:p>
              <a:pPr algn="ctr"/>
              <a:r>
                <a:rPr lang="sr-Cyrl-RS" sz="4400" dirty="0">
                  <a:solidFill>
                    <a:srgbClr val="4F81BD">
                      <a:lumMod val="50000"/>
                    </a:srgbClr>
                  </a:solidFill>
                </a:rPr>
                <a:t>ЦИЉ</a:t>
              </a:r>
              <a:endParaRPr lang="en-US" sz="4400" dirty="0">
                <a:solidFill>
                  <a:srgbClr val="4F81BD">
                    <a:lumMod val="50000"/>
                  </a:srgbClr>
                </a:solidFill>
              </a:endParaRPr>
            </a:p>
          </p:txBody>
        </p:sp>
        <p:sp>
          <p:nvSpPr>
            <p:cNvPr id="7" name="TextBox 6"/>
            <p:cNvSpPr txBox="1"/>
            <p:nvPr/>
          </p:nvSpPr>
          <p:spPr>
            <a:xfrm>
              <a:off x="2142516" y="3161742"/>
              <a:ext cx="2133600" cy="584775"/>
            </a:xfrm>
            <a:prstGeom prst="rect">
              <a:avLst/>
            </a:prstGeom>
            <a:noFill/>
          </p:spPr>
          <p:txBody>
            <a:bodyPr wrap="square" rtlCol="0">
              <a:spAutoFit/>
            </a:bodyPr>
            <a:lstStyle/>
            <a:p>
              <a:pPr algn="ctr"/>
              <a:r>
                <a:rPr lang="sr-Cyrl-RS" sz="3200" dirty="0">
                  <a:solidFill>
                    <a:srgbClr val="4F81BD">
                      <a:lumMod val="50000"/>
                    </a:srgbClr>
                  </a:solidFill>
                  <a:effectLst>
                    <a:outerShdw blurRad="38100" dist="38100" dir="2700000" algn="tl">
                      <a:srgbClr val="000000">
                        <a:alpha val="43137"/>
                      </a:srgbClr>
                    </a:outerShdw>
                  </a:effectLst>
                </a:rPr>
                <a:t>ИСХОД 1</a:t>
              </a:r>
              <a:endParaRPr lang="en-US" sz="3200" dirty="0">
                <a:solidFill>
                  <a:srgbClr val="4F81BD">
                    <a:lumMod val="50000"/>
                  </a:srgbClr>
                </a:solidFill>
                <a:effectLst>
                  <a:outerShdw blurRad="38100" dist="38100" dir="2700000" algn="tl">
                    <a:srgbClr val="000000">
                      <a:alpha val="43137"/>
                    </a:srgbClr>
                  </a:outerShdw>
                </a:effectLst>
              </a:endParaRPr>
            </a:p>
          </p:txBody>
        </p:sp>
        <p:sp>
          <p:nvSpPr>
            <p:cNvPr id="8" name="TextBox 7"/>
            <p:cNvSpPr txBox="1"/>
            <p:nvPr/>
          </p:nvSpPr>
          <p:spPr>
            <a:xfrm>
              <a:off x="5038116" y="3161742"/>
              <a:ext cx="2057400" cy="584775"/>
            </a:xfrm>
            <a:prstGeom prst="rect">
              <a:avLst/>
            </a:prstGeom>
            <a:noFill/>
          </p:spPr>
          <p:txBody>
            <a:bodyPr wrap="square" rtlCol="0">
              <a:spAutoFit/>
            </a:bodyPr>
            <a:lstStyle/>
            <a:p>
              <a:pPr algn="ctr"/>
              <a:r>
                <a:rPr lang="sr-Cyrl-RS" sz="3200" dirty="0">
                  <a:solidFill>
                    <a:srgbClr val="4F81BD">
                      <a:lumMod val="50000"/>
                    </a:srgbClr>
                  </a:solidFill>
                  <a:effectLst>
                    <a:outerShdw blurRad="38100" dist="38100" dir="2700000" algn="tl">
                      <a:srgbClr val="000000">
                        <a:alpha val="43137"/>
                      </a:srgbClr>
                    </a:outerShdw>
                  </a:effectLst>
                </a:rPr>
                <a:t>ИСХОД 2</a:t>
              </a:r>
              <a:endParaRPr lang="en-US" sz="3200" dirty="0">
                <a:solidFill>
                  <a:srgbClr val="4F81BD">
                    <a:lumMod val="50000"/>
                  </a:srgbClr>
                </a:solidFill>
                <a:effectLst>
                  <a:outerShdw blurRad="38100" dist="38100" dir="2700000" algn="tl">
                    <a:srgbClr val="000000">
                      <a:alpha val="43137"/>
                    </a:srgbClr>
                  </a:outerShdw>
                </a:effectLst>
              </a:endParaRPr>
            </a:p>
          </p:txBody>
        </p:sp>
        <p:cxnSp>
          <p:nvCxnSpPr>
            <p:cNvPr id="10" name="Straight Arrow Connector 9"/>
            <p:cNvCxnSpPr>
              <a:endCxn id="7" idx="0"/>
            </p:cNvCxnSpPr>
            <p:nvPr/>
          </p:nvCxnSpPr>
          <p:spPr>
            <a:xfrm flipH="1">
              <a:off x="3209316" y="1803975"/>
              <a:ext cx="1219201" cy="1357767"/>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endCxn id="8" idx="0"/>
            </p:cNvCxnSpPr>
            <p:nvPr/>
          </p:nvCxnSpPr>
          <p:spPr>
            <a:xfrm>
              <a:off x="4715482" y="1803975"/>
              <a:ext cx="1351334" cy="1357767"/>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4" name="Curved Left Arrow 13"/>
            <p:cNvSpPr/>
            <p:nvPr/>
          </p:nvSpPr>
          <p:spPr>
            <a:xfrm rot="2417074" flipH="1" flipV="1">
              <a:off x="2074721" y="388137"/>
              <a:ext cx="1208877" cy="2824661"/>
            </a:xfrm>
            <a:prstGeom prst="curvedLeftArrow">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sp>
          <p:nvSpPr>
            <p:cNvPr id="15" name="Curved Left Arrow 14"/>
            <p:cNvSpPr/>
            <p:nvPr/>
          </p:nvSpPr>
          <p:spPr>
            <a:xfrm rot="18858629" flipV="1">
              <a:off x="5791826" y="319553"/>
              <a:ext cx="1160807" cy="2892560"/>
            </a:xfrm>
            <a:prstGeom prst="curvedLeftArrow">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grpSp>
    </p:spTree>
    <p:extLst>
      <p:ext uri="{BB962C8B-B14F-4D97-AF65-F5344CB8AC3E}">
        <p14:creationId xmlns:p14="http://schemas.microsoft.com/office/powerpoint/2010/main" val="22494392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332656"/>
            <a:ext cx="8367192" cy="548680"/>
          </a:xfrm>
        </p:spPr>
        <p:txBody>
          <a:bodyPr>
            <a:normAutofit fontScale="90000"/>
          </a:bodyPr>
          <a:lstStyle/>
          <a:p>
            <a:r>
              <a:rPr lang="sr-Cyrl-CS" sz="2400" dirty="0">
                <a:latin typeface="Cambria" pitchFamily="18" charset="0"/>
                <a:ea typeface="Cambria" pitchFamily="18" charset="0"/>
              </a:rPr>
              <a:t>Опште смернице за операционализацију и писање исхода учења</a:t>
            </a:r>
            <a:endParaRPr lang="sr-Latn-CS" sz="2400" dirty="0">
              <a:latin typeface="Cambria" pitchFamily="18" charset="0"/>
              <a:ea typeface="Cambria" pitchFamily="18" charset="0"/>
            </a:endParaRPr>
          </a:p>
        </p:txBody>
      </p:sp>
      <p:sp>
        <p:nvSpPr>
          <p:cNvPr id="3" name="Content Placeholder 2"/>
          <p:cNvSpPr>
            <a:spLocks noGrp="1"/>
          </p:cNvSpPr>
          <p:nvPr>
            <p:ph idx="1"/>
          </p:nvPr>
        </p:nvSpPr>
        <p:spPr>
          <a:xfrm>
            <a:off x="457200" y="881336"/>
            <a:ext cx="8229600" cy="5748064"/>
          </a:xfrm>
        </p:spPr>
        <p:txBody>
          <a:bodyPr>
            <a:normAutofit/>
          </a:bodyPr>
          <a:lstStyle/>
          <a:p>
            <a:r>
              <a:rPr lang="sr-Cyrl-CS" sz="1800" b="0" dirty="0">
                <a:latin typeface="Cambria" pitchFamily="18" charset="0"/>
                <a:ea typeface="Cambria" pitchFamily="18" charset="0"/>
              </a:rPr>
              <a:t>Приликом писања исхода учења од помоћи је фокусирати се на оно што се очекује да ће ученици умети да раде или прикажу након завршетка периода учења (месеца, теме или часа).</a:t>
            </a:r>
          </a:p>
          <a:p>
            <a:r>
              <a:rPr lang="ru-RU" sz="1800" b="0" dirty="0">
                <a:latin typeface="Cambria" pitchFamily="18" charset="0"/>
                <a:ea typeface="Cambria" pitchFamily="18" charset="0"/>
              </a:rPr>
              <a:t>Започните сваки исход учења активним глаголом који прати објекат глагола и затим израз који их смешта у одговарајући контекст.</a:t>
            </a:r>
          </a:p>
          <a:p>
            <a:r>
              <a:rPr lang="ru-RU" sz="1800" b="0" dirty="0">
                <a:latin typeface="Cambria" pitchFamily="18" charset="0"/>
                <a:ea typeface="Cambria" pitchFamily="18" charset="0"/>
              </a:rPr>
              <a:t>Користите само један глагол по исходу учења.</a:t>
            </a:r>
          </a:p>
          <a:p>
            <a:r>
              <a:rPr lang="ru-RU" sz="1800" b="0" dirty="0">
                <a:latin typeface="Cambria" pitchFamily="18" charset="0"/>
                <a:ea typeface="Cambria" pitchFamily="18" charset="0"/>
              </a:rPr>
              <a:t>Избегавајте нејасне термине попут „знати“, „разумети“, „научити“, „бити упознат са“. Ови термини се односе на циљеве наставе, а не на исходе учења.</a:t>
            </a:r>
          </a:p>
          <a:p>
            <a:r>
              <a:rPr lang="ru-RU" sz="1800" b="0" dirty="0">
                <a:latin typeface="Cambria" pitchFamily="18" charset="0"/>
                <a:ea typeface="Cambria" pitchFamily="18" charset="0"/>
              </a:rPr>
              <a:t>Избегавајте сложене реченице. </a:t>
            </a:r>
          </a:p>
          <a:p>
            <a:r>
              <a:rPr lang="sr-Cyrl-CS" sz="1800" b="0" dirty="0">
                <a:latin typeface="Cambria" pitchFamily="18" charset="0"/>
                <a:ea typeface="Cambria" pitchFamily="18" charset="0"/>
              </a:rPr>
              <a:t>Имајте на уму временски оквир у коме исходи треба да буду савладани. Поставите себи питање да ли је реално савладати написане исходе учења за предвиђено време и са предвиђеним ресурсима.</a:t>
            </a:r>
          </a:p>
          <a:p>
            <a:r>
              <a:rPr lang="sr-Cyrl-CS" sz="1800" b="0" dirty="0">
                <a:latin typeface="Cambria" pitchFamily="18" charset="0"/>
                <a:ea typeface="Cambria" pitchFamily="18" charset="0"/>
              </a:rPr>
              <a:t>Док пишете исходе учења имајте на уму на који начин ће ти исходи бити вредновани, тј. како ћете знати да ли је ученик савладао исходе учења. Уколико су исходи уопштени, биће тешко ефикасно их проверити, а уколико су исувише уско дефинисани, листа исхода може бити предугачка.</a:t>
            </a:r>
          </a:p>
          <a:p>
            <a:r>
              <a:rPr lang="sr-Cyrl-CS" sz="1800" b="0" dirty="0">
                <a:latin typeface="Cambria" pitchFamily="18" charset="0"/>
                <a:ea typeface="Cambria" pitchFamily="18" charset="0"/>
              </a:rPr>
              <a:t>Коришћењ</a:t>
            </a:r>
            <a:r>
              <a:rPr lang="sr-Cyrl-CS" sz="1800" dirty="0">
                <a:latin typeface="Cambria" pitchFamily="18" charset="0"/>
                <a:ea typeface="Cambria" pitchFamily="18" charset="0"/>
              </a:rPr>
              <a:t>е Блумове таксономије може бити од велике помоћи.</a:t>
            </a:r>
            <a:endParaRPr lang="sr-Cyrl-CS" sz="1800" b="0" dirty="0">
              <a:latin typeface="Cambria" pitchFamily="18" charset="0"/>
              <a:ea typeface="Cambria" pitchFamily="18" charset="0"/>
            </a:endParaRPr>
          </a:p>
          <a:p>
            <a:endParaRPr lang="sr-Cyrl-CS" sz="1800" b="0" dirty="0">
              <a:latin typeface="Cambria" pitchFamily="18" charset="0"/>
              <a:ea typeface="Cambria" pitchFamily="18" charset="0"/>
            </a:endParaRPr>
          </a:p>
          <a:p>
            <a:endParaRPr lang="ru-RU" sz="1800" b="0" dirty="0">
              <a:latin typeface="Cambria" pitchFamily="18" charset="0"/>
              <a:ea typeface="Cambria" pitchFamily="18" charset="0"/>
            </a:endParaRPr>
          </a:p>
          <a:p>
            <a:pPr>
              <a:buNone/>
            </a:pPr>
            <a:endParaRPr lang="sr-Latn-CS" dirty="0"/>
          </a:p>
        </p:txBody>
      </p:sp>
    </p:spTree>
    <p:extLst>
      <p:ext uri="{BB962C8B-B14F-4D97-AF65-F5344CB8AC3E}">
        <p14:creationId xmlns:p14="http://schemas.microsoft.com/office/powerpoint/2010/main" val="35047514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4283261615"/>
              </p:ext>
            </p:extLst>
          </p:nvPr>
        </p:nvGraphicFramePr>
        <p:xfrm>
          <a:off x="457201" y="533400"/>
          <a:ext cx="8458199" cy="5982462"/>
        </p:xfrm>
        <a:graphic>
          <a:graphicData uri="http://schemas.openxmlformats.org/drawingml/2006/table">
            <a:tbl>
              <a:tblPr firstRow="1" firstCol="1" lastRow="1" lastCol="1" bandRow="1" bandCol="1"/>
              <a:tblGrid>
                <a:gridCol w="1315204">
                  <a:extLst>
                    <a:ext uri="{9D8B030D-6E8A-4147-A177-3AD203B41FA5}">
                      <a16:colId xmlns:a16="http://schemas.microsoft.com/office/drawing/2014/main" val="20000"/>
                    </a:ext>
                  </a:extLst>
                </a:gridCol>
                <a:gridCol w="3884654">
                  <a:extLst>
                    <a:ext uri="{9D8B030D-6E8A-4147-A177-3AD203B41FA5}">
                      <a16:colId xmlns:a16="http://schemas.microsoft.com/office/drawing/2014/main" val="20001"/>
                    </a:ext>
                  </a:extLst>
                </a:gridCol>
                <a:gridCol w="3258341">
                  <a:extLst>
                    <a:ext uri="{9D8B030D-6E8A-4147-A177-3AD203B41FA5}">
                      <a16:colId xmlns:a16="http://schemas.microsoft.com/office/drawing/2014/main" val="20002"/>
                    </a:ext>
                  </a:extLst>
                </a:gridCol>
              </a:tblGrid>
              <a:tr h="739879">
                <a:tc gridSpan="3">
                  <a:txBody>
                    <a:bodyPr/>
                    <a:lstStyle/>
                    <a:p>
                      <a:pPr marL="0" marR="0">
                        <a:lnSpc>
                          <a:spcPct val="115000"/>
                        </a:lnSpc>
                        <a:spcBef>
                          <a:spcPts val="0"/>
                        </a:spcBef>
                        <a:spcAft>
                          <a:spcPts val="1000"/>
                        </a:spcAft>
                      </a:pPr>
                      <a:r>
                        <a:rPr lang="sr-Cyrl-CS" sz="1400" b="1" dirty="0">
                          <a:solidFill>
                            <a:schemeClr val="tx1"/>
                          </a:solidFill>
                          <a:effectLst/>
                          <a:latin typeface="Times New Roman"/>
                          <a:ea typeface="Times New Roman"/>
                          <a:cs typeface="Times New Roman"/>
                        </a:rPr>
                        <a:t>Блумова таксономија у когнитивном подручју</a:t>
                      </a:r>
                      <a:r>
                        <a:rPr lang="sr-Cyrl-CS" sz="1400" b="1" baseline="0" dirty="0">
                          <a:solidFill>
                            <a:schemeClr val="tx1"/>
                          </a:solidFill>
                          <a:effectLst/>
                          <a:latin typeface="Times New Roman"/>
                          <a:ea typeface="Times New Roman"/>
                          <a:cs typeface="Times New Roman"/>
                        </a:rPr>
                        <a:t> </a:t>
                      </a:r>
                      <a:r>
                        <a:rPr lang="sr-Cyrl-CS" sz="1100" baseline="0" dirty="0">
                          <a:solidFill>
                            <a:schemeClr val="tx1"/>
                          </a:solidFill>
                          <a:effectLst/>
                          <a:latin typeface="Times New Roman"/>
                          <a:ea typeface="Times New Roman"/>
                          <a:cs typeface="Times New Roman"/>
                        </a:rPr>
                        <a:t>(</a:t>
                      </a:r>
                      <a:r>
                        <a:rPr lang="sr-Latn-RS" sz="1100" noProof="1">
                          <a:solidFill>
                            <a:schemeClr val="tx1"/>
                          </a:solidFill>
                          <a:effectLst/>
                          <a:latin typeface="+mn-lt"/>
                          <a:ea typeface="Calibri"/>
                          <a:cs typeface="Times New Roman"/>
                        </a:rPr>
                        <a:t>Adaptirano iz: </a:t>
                      </a:r>
                      <a:r>
                        <a:rPr lang="en-US" sz="1100" dirty="0">
                          <a:solidFill>
                            <a:schemeClr val="tx1"/>
                          </a:solidFill>
                          <a:effectLst/>
                          <a:latin typeface="+mn-lt"/>
                          <a:ea typeface="Calibri"/>
                          <a:cs typeface="Times New Roman"/>
                        </a:rPr>
                        <a:t>Bloom, B.S. (Ed.) (1956) Taxonomy of educational objectives: The classification of</a:t>
                      </a:r>
                      <a:r>
                        <a:rPr lang="sr-Cyrl-RS" sz="1100" baseline="0" dirty="0">
                          <a:solidFill>
                            <a:schemeClr val="tx1"/>
                          </a:solidFill>
                          <a:effectLst/>
                          <a:latin typeface="+mn-lt"/>
                          <a:ea typeface="Calibri"/>
                          <a:cs typeface="Times New Roman"/>
                        </a:rPr>
                        <a:t> </a:t>
                      </a:r>
                      <a:r>
                        <a:rPr lang="en-US" sz="1100" dirty="0">
                          <a:solidFill>
                            <a:schemeClr val="tx1"/>
                          </a:solidFill>
                          <a:effectLst/>
                          <a:latin typeface="+mn-lt"/>
                          <a:ea typeface="Calibri"/>
                          <a:cs typeface="Times New Roman"/>
                        </a:rPr>
                        <a:t>educational goals: New York; Toronto: Longmans, Green. Atherton J.S. (2003) </a:t>
                      </a:r>
                      <a:r>
                        <a:rPr lang="en-US" sz="1100" i="1" dirty="0">
                          <a:solidFill>
                            <a:schemeClr val="tx1"/>
                          </a:solidFill>
                          <a:effectLst/>
                          <a:latin typeface="+mn-lt"/>
                          <a:ea typeface="Calibri"/>
                          <a:cs typeface="Times New Roman"/>
                        </a:rPr>
                        <a:t>Learning and Teaching:</a:t>
                      </a:r>
                      <a:r>
                        <a:rPr lang="sr-Cyrl-RS" sz="1100" i="0" baseline="0" dirty="0">
                          <a:solidFill>
                            <a:schemeClr val="tx1"/>
                          </a:solidFill>
                          <a:effectLst/>
                          <a:latin typeface="+mn-lt"/>
                          <a:ea typeface="Calibri"/>
                          <a:cs typeface="Times New Roman"/>
                        </a:rPr>
                        <a:t> </a:t>
                      </a:r>
                      <a:r>
                        <a:rPr lang="en-US" sz="1100" i="1" dirty="0">
                          <a:solidFill>
                            <a:schemeClr val="tx1"/>
                          </a:solidFill>
                          <a:effectLst/>
                          <a:latin typeface="+mn-lt"/>
                          <a:ea typeface="Calibri"/>
                          <a:cs typeface="Times New Roman"/>
                        </a:rPr>
                        <a:t>Bloom taxonomy </a:t>
                      </a:r>
                      <a:r>
                        <a:rPr lang="en-US" sz="1100" dirty="0">
                          <a:solidFill>
                            <a:schemeClr val="tx1"/>
                          </a:solidFill>
                          <a:effectLst/>
                          <a:latin typeface="+mn-lt"/>
                          <a:ea typeface="Calibri"/>
                          <a:cs typeface="Times New Roman"/>
                        </a:rPr>
                        <a:t>(on-line), UK. </a:t>
                      </a:r>
                      <a:r>
                        <a:rPr lang="sr-Cyrl-RS" sz="1100" dirty="0">
                          <a:solidFill>
                            <a:schemeClr val="tx1"/>
                          </a:solidFill>
                          <a:effectLst/>
                          <a:latin typeface="+mn-lt"/>
                          <a:ea typeface="Calibri"/>
                          <a:cs typeface="Times New Roman"/>
                        </a:rPr>
                        <a:t>)</a:t>
                      </a:r>
                      <a:endParaRPr lang="en-US" sz="1100" dirty="0">
                        <a:solidFill>
                          <a:schemeClr val="tx1"/>
                        </a:solidFill>
                        <a:effectLst/>
                        <a:latin typeface="+mn-lt"/>
                        <a:ea typeface="Calibri"/>
                        <a:cs typeface="Times New Roman"/>
                      </a:endParaRPr>
                    </a:p>
                  </a:txBody>
                  <a:tcPr marL="63401" marR="63401" marT="0" marB="0" anchor="ctr">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24258">
                <a:tc>
                  <a:txBody>
                    <a:bodyPr/>
                    <a:lstStyle/>
                    <a:p>
                      <a:pPr marL="0" marR="0">
                        <a:spcBef>
                          <a:spcPts val="0"/>
                        </a:spcBef>
                        <a:spcAft>
                          <a:spcPts val="0"/>
                        </a:spcAft>
                      </a:pPr>
                      <a:r>
                        <a:rPr lang="sr-Cyrl-RS" sz="1100" dirty="0">
                          <a:solidFill>
                            <a:schemeClr val="tx1"/>
                          </a:solidFill>
                          <a:effectLst/>
                          <a:latin typeface="Times New Roman"/>
                          <a:ea typeface="Times New Roman"/>
                          <a:cs typeface="Times New Roman"/>
                        </a:rPr>
                        <a:t>Ниво </a:t>
                      </a:r>
                      <a:endParaRPr lang="en-US" sz="1100" dirty="0">
                        <a:solidFill>
                          <a:schemeClr val="tx1"/>
                        </a:solidFill>
                        <a:effectLst/>
                        <a:latin typeface="Times New Roman"/>
                        <a:ea typeface="Times New Roman"/>
                        <a:cs typeface="Times New Roman"/>
                      </a:endParaRPr>
                    </a:p>
                  </a:txBody>
                  <a:tcPr marL="63401" marR="63401"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L="0" marR="0">
                        <a:spcBef>
                          <a:spcPts val="0"/>
                        </a:spcBef>
                        <a:spcAft>
                          <a:spcPts val="0"/>
                        </a:spcAft>
                      </a:pPr>
                      <a:r>
                        <a:rPr lang="sr-Cyrl-CS" sz="1100" dirty="0">
                          <a:solidFill>
                            <a:schemeClr val="tx1"/>
                          </a:solidFill>
                          <a:effectLst/>
                          <a:latin typeface="Times New Roman"/>
                          <a:ea typeface="Times New Roman"/>
                          <a:cs typeface="Times New Roman"/>
                        </a:rPr>
                        <a:t>Демонстрирана знања:</a:t>
                      </a:r>
                      <a:endParaRPr lang="en-US" sz="1100" dirty="0">
                        <a:solidFill>
                          <a:schemeClr val="tx1"/>
                        </a:solidFill>
                        <a:effectLst/>
                        <a:latin typeface="Times New Roman"/>
                        <a:ea typeface="Times New Roman"/>
                        <a:cs typeface="Times New Roman"/>
                      </a:endParaRPr>
                    </a:p>
                  </a:txBody>
                  <a:tcPr marL="63401" marR="63401"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L="0" marR="0">
                        <a:spcBef>
                          <a:spcPts val="0"/>
                        </a:spcBef>
                        <a:spcAft>
                          <a:spcPts val="0"/>
                        </a:spcAft>
                      </a:pPr>
                      <a:r>
                        <a:rPr lang="sr-Cyrl-CS" sz="1100">
                          <a:solidFill>
                            <a:schemeClr val="tx1"/>
                          </a:solidFill>
                          <a:effectLst/>
                          <a:latin typeface="Times New Roman"/>
                          <a:ea typeface="Times New Roman"/>
                          <a:cs typeface="Times New Roman"/>
                        </a:rPr>
                        <a:t>Захтеви којима се проверава оствареност исхода на датом нивоу:</a:t>
                      </a:r>
                      <a:endParaRPr lang="en-US" sz="1100">
                        <a:solidFill>
                          <a:schemeClr val="tx1"/>
                        </a:solidFill>
                        <a:effectLst/>
                        <a:latin typeface="Times New Roman"/>
                        <a:ea typeface="Times New Roman"/>
                        <a:cs typeface="Times New Roman"/>
                      </a:endParaRPr>
                    </a:p>
                  </a:txBody>
                  <a:tcPr marL="63401" marR="63401"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10001"/>
                  </a:ext>
                </a:extLst>
              </a:tr>
              <a:tr h="699011">
                <a:tc>
                  <a:txBody>
                    <a:bodyPr/>
                    <a:lstStyle/>
                    <a:p>
                      <a:pPr marL="0" marR="0">
                        <a:spcBef>
                          <a:spcPts val="0"/>
                        </a:spcBef>
                        <a:spcAft>
                          <a:spcPts val="0"/>
                        </a:spcAft>
                      </a:pPr>
                      <a:r>
                        <a:rPr lang="sr-Cyrl-CS" sz="1100" b="1" dirty="0">
                          <a:solidFill>
                            <a:schemeClr val="tx1"/>
                          </a:solidFill>
                          <a:effectLst/>
                          <a:latin typeface="Times New Roman"/>
                          <a:ea typeface="Times New Roman"/>
                          <a:cs typeface="Times New Roman"/>
                        </a:rPr>
                        <a:t>Знање</a:t>
                      </a:r>
                      <a:endParaRPr lang="en-US" sz="1000" b="1" dirty="0">
                        <a:solidFill>
                          <a:schemeClr val="tx1"/>
                        </a:solidFill>
                        <a:effectLst/>
                        <a:latin typeface="Times New Roman"/>
                        <a:ea typeface="Times New Roman"/>
                        <a:cs typeface="Times New Roman"/>
                      </a:endParaRPr>
                    </a:p>
                  </a:txBody>
                  <a:tcPr marL="63401" marR="63401"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L="0" marR="0">
                        <a:spcBef>
                          <a:spcPts val="0"/>
                        </a:spcBef>
                        <a:spcAft>
                          <a:spcPts val="0"/>
                        </a:spcAft>
                      </a:pPr>
                      <a:r>
                        <a:rPr lang="sr-Cyrl-CS" sz="1100" dirty="0">
                          <a:solidFill>
                            <a:schemeClr val="tx1"/>
                          </a:solidFill>
                          <a:effectLst/>
                          <a:latin typeface="Times New Roman"/>
                          <a:ea typeface="Times New Roman"/>
                          <a:cs typeface="Times New Roman"/>
                        </a:rPr>
                        <a:t>опажа и именује информације; зна датуме, податке, места; зна главне идеје</a:t>
                      </a:r>
                      <a:endParaRPr lang="en-US" sz="1100" dirty="0">
                        <a:solidFill>
                          <a:schemeClr val="tx1"/>
                        </a:solidFill>
                        <a:effectLst/>
                        <a:latin typeface="Times New Roman"/>
                        <a:ea typeface="Times New Roman"/>
                        <a:cs typeface="Times New Roman"/>
                      </a:endParaRPr>
                    </a:p>
                  </a:txBody>
                  <a:tcPr marL="63401" marR="63401"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sr-Cyrl-CS" sz="1100" dirty="0">
                          <a:solidFill>
                            <a:schemeClr val="tx1"/>
                          </a:solidFill>
                          <a:effectLst/>
                          <a:latin typeface="Times New Roman"/>
                          <a:ea typeface="Times New Roman"/>
                          <a:cs typeface="Times New Roman"/>
                        </a:rPr>
                        <a:t>дефиниши, наведи, опиши, идентификуј, покажи, означи, изабери, испитај, именуј, ко, када, где итд.</a:t>
                      </a:r>
                      <a:endParaRPr lang="en-US" sz="1100" dirty="0">
                        <a:solidFill>
                          <a:schemeClr val="tx1"/>
                        </a:solidFill>
                        <a:effectLst/>
                        <a:latin typeface="Times New Roman"/>
                        <a:ea typeface="Times New Roman"/>
                        <a:cs typeface="Times New Roman"/>
                      </a:endParaRPr>
                    </a:p>
                  </a:txBody>
                  <a:tcPr marL="63401" marR="63401"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699011">
                <a:tc>
                  <a:txBody>
                    <a:bodyPr/>
                    <a:lstStyle/>
                    <a:p>
                      <a:pPr marL="0" marR="0">
                        <a:spcBef>
                          <a:spcPts val="0"/>
                        </a:spcBef>
                        <a:spcAft>
                          <a:spcPts val="0"/>
                        </a:spcAft>
                      </a:pPr>
                      <a:r>
                        <a:rPr lang="sr-Cyrl-CS" sz="1100" b="1">
                          <a:solidFill>
                            <a:schemeClr val="tx1"/>
                          </a:solidFill>
                          <a:effectLst/>
                          <a:latin typeface="Times New Roman"/>
                          <a:ea typeface="Times New Roman"/>
                          <a:cs typeface="Times New Roman"/>
                        </a:rPr>
                        <a:t>Схватање</a:t>
                      </a:r>
                      <a:endParaRPr lang="en-US" sz="1100">
                        <a:solidFill>
                          <a:schemeClr val="tx1"/>
                        </a:solidFill>
                        <a:effectLst/>
                        <a:latin typeface="Times New Roman"/>
                        <a:ea typeface="Times New Roman"/>
                        <a:cs typeface="Times New Roman"/>
                      </a:endParaRPr>
                    </a:p>
                  </a:txBody>
                  <a:tcPr marL="63401" marR="63401"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L="0" marR="0">
                        <a:spcBef>
                          <a:spcPts val="0"/>
                        </a:spcBef>
                        <a:spcAft>
                          <a:spcPts val="0"/>
                        </a:spcAft>
                      </a:pPr>
                      <a:r>
                        <a:rPr lang="sr-Cyrl-CS" sz="1100" dirty="0">
                          <a:solidFill>
                            <a:schemeClr val="tx1"/>
                          </a:solidFill>
                          <a:effectLst/>
                          <a:latin typeface="Times New Roman"/>
                          <a:ea typeface="Times New Roman"/>
                          <a:cs typeface="Times New Roman"/>
                        </a:rPr>
                        <a:t>разуме информацију; преводи из једног у други контекст; интерпретира податке, упоређује, разликује; уређује, групише, открива узроке; предвиђа последице</a:t>
                      </a:r>
                      <a:endParaRPr lang="en-US" sz="1100" dirty="0">
                        <a:solidFill>
                          <a:schemeClr val="tx1"/>
                        </a:solidFill>
                        <a:effectLst/>
                        <a:latin typeface="Times New Roman"/>
                        <a:ea typeface="Times New Roman"/>
                        <a:cs typeface="Times New Roman"/>
                      </a:endParaRPr>
                    </a:p>
                  </a:txBody>
                  <a:tcPr marL="63401" marR="63401"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sr-Cyrl-CS" sz="1100" dirty="0">
                          <a:solidFill>
                            <a:schemeClr val="tx1"/>
                          </a:solidFill>
                          <a:effectLst/>
                          <a:latin typeface="Times New Roman"/>
                          <a:ea typeface="Times New Roman"/>
                          <a:cs typeface="Times New Roman"/>
                        </a:rPr>
                        <a:t>резимирај, опиши, интерпретирај, повежи, разликуј, процени, дискутуј, прошири</a:t>
                      </a:r>
                      <a:endParaRPr lang="en-US" sz="1100" dirty="0">
                        <a:solidFill>
                          <a:schemeClr val="tx1"/>
                        </a:solidFill>
                        <a:effectLst/>
                        <a:latin typeface="Times New Roman"/>
                        <a:ea typeface="Times New Roman"/>
                        <a:cs typeface="Times New Roman"/>
                      </a:endParaRPr>
                    </a:p>
                  </a:txBody>
                  <a:tcPr marL="63401" marR="63401"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873765">
                <a:tc>
                  <a:txBody>
                    <a:bodyPr/>
                    <a:lstStyle/>
                    <a:p>
                      <a:pPr marL="0" marR="0">
                        <a:spcBef>
                          <a:spcPts val="0"/>
                        </a:spcBef>
                        <a:spcAft>
                          <a:spcPts val="0"/>
                        </a:spcAft>
                      </a:pPr>
                      <a:r>
                        <a:rPr lang="sr-Cyrl-CS" sz="1100" b="1">
                          <a:solidFill>
                            <a:schemeClr val="tx1"/>
                          </a:solidFill>
                          <a:effectLst/>
                          <a:latin typeface="Times New Roman"/>
                          <a:ea typeface="Times New Roman"/>
                          <a:cs typeface="Times New Roman"/>
                        </a:rPr>
                        <a:t>Примена</a:t>
                      </a:r>
                      <a:endParaRPr lang="en-US" sz="1100">
                        <a:solidFill>
                          <a:schemeClr val="tx1"/>
                        </a:solidFill>
                        <a:effectLst/>
                        <a:latin typeface="Times New Roman"/>
                        <a:ea typeface="Times New Roman"/>
                        <a:cs typeface="Times New Roman"/>
                      </a:endParaRPr>
                    </a:p>
                  </a:txBody>
                  <a:tcPr marL="63401" marR="63401"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L="0" marR="0">
                        <a:spcBef>
                          <a:spcPts val="0"/>
                        </a:spcBef>
                        <a:spcAft>
                          <a:spcPts val="0"/>
                        </a:spcAft>
                      </a:pPr>
                      <a:r>
                        <a:rPr lang="sr-Cyrl-CS" sz="1100" dirty="0">
                          <a:solidFill>
                            <a:schemeClr val="tx1"/>
                          </a:solidFill>
                          <a:effectLst/>
                          <a:latin typeface="Times New Roman"/>
                          <a:ea typeface="Times New Roman"/>
                          <a:cs typeface="Times New Roman"/>
                        </a:rPr>
                        <a:t>користи информације; користи методе, појмове, теорије у новим ситуацијама; решава проблеме користећи усвојене вештине или сазнања</a:t>
                      </a:r>
                      <a:endParaRPr lang="en-US" sz="1100" dirty="0">
                        <a:solidFill>
                          <a:schemeClr val="tx1"/>
                        </a:solidFill>
                        <a:effectLst/>
                        <a:latin typeface="Times New Roman"/>
                        <a:ea typeface="Times New Roman"/>
                        <a:cs typeface="Times New Roman"/>
                      </a:endParaRPr>
                    </a:p>
                  </a:txBody>
                  <a:tcPr marL="63401" marR="63401"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sr-Cyrl-CS" sz="1100" dirty="0">
                          <a:solidFill>
                            <a:schemeClr val="tx1"/>
                          </a:solidFill>
                          <a:effectLst/>
                          <a:latin typeface="Times New Roman"/>
                          <a:ea typeface="Times New Roman"/>
                          <a:cs typeface="Times New Roman"/>
                        </a:rPr>
                        <a:t>примени, демонстрирај, израчунај, комплетирај, покажи, реши, испитај, преобликуј/модификуј, повежи, промени, класификуј, експериментиши, истражи</a:t>
                      </a:r>
                      <a:endParaRPr lang="en-US" sz="1100" dirty="0">
                        <a:solidFill>
                          <a:schemeClr val="tx1"/>
                        </a:solidFill>
                        <a:effectLst/>
                        <a:latin typeface="Times New Roman"/>
                        <a:ea typeface="Times New Roman"/>
                        <a:cs typeface="Times New Roman"/>
                      </a:endParaRPr>
                    </a:p>
                  </a:txBody>
                  <a:tcPr marL="63401" marR="63401"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524258">
                <a:tc>
                  <a:txBody>
                    <a:bodyPr/>
                    <a:lstStyle/>
                    <a:p>
                      <a:pPr marL="0" marR="0">
                        <a:spcBef>
                          <a:spcPts val="0"/>
                        </a:spcBef>
                        <a:spcAft>
                          <a:spcPts val="0"/>
                        </a:spcAft>
                      </a:pPr>
                      <a:r>
                        <a:rPr lang="sr-Cyrl-CS" sz="1100" b="1">
                          <a:solidFill>
                            <a:schemeClr val="tx1"/>
                          </a:solidFill>
                          <a:effectLst/>
                          <a:latin typeface="Times New Roman"/>
                          <a:ea typeface="Times New Roman"/>
                          <a:cs typeface="Times New Roman"/>
                        </a:rPr>
                        <a:t>Анализа</a:t>
                      </a:r>
                      <a:endParaRPr lang="en-US" sz="1100">
                        <a:solidFill>
                          <a:schemeClr val="tx1"/>
                        </a:solidFill>
                        <a:effectLst/>
                        <a:latin typeface="Times New Roman"/>
                        <a:ea typeface="Times New Roman"/>
                        <a:cs typeface="Times New Roman"/>
                      </a:endParaRPr>
                    </a:p>
                  </a:txBody>
                  <a:tcPr marL="63401" marR="63401"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L="0" marR="0">
                        <a:spcBef>
                          <a:spcPts val="0"/>
                        </a:spcBef>
                        <a:spcAft>
                          <a:spcPts val="0"/>
                        </a:spcAft>
                      </a:pPr>
                      <a:r>
                        <a:rPr lang="sr-Cyrl-CS" sz="1100" dirty="0">
                          <a:solidFill>
                            <a:schemeClr val="tx1"/>
                          </a:solidFill>
                          <a:effectLst/>
                          <a:latin typeface="Times New Roman"/>
                          <a:ea typeface="Times New Roman"/>
                          <a:cs typeface="Times New Roman"/>
                        </a:rPr>
                        <a:t>одређује структуру; организује делове; препознаје главни смисао; идентификује компоненте</a:t>
                      </a:r>
                      <a:endParaRPr lang="en-US" sz="1100" dirty="0">
                        <a:solidFill>
                          <a:schemeClr val="tx1"/>
                        </a:solidFill>
                        <a:effectLst/>
                        <a:latin typeface="Times New Roman"/>
                        <a:ea typeface="Times New Roman"/>
                        <a:cs typeface="Times New Roman"/>
                      </a:endParaRPr>
                    </a:p>
                  </a:txBody>
                  <a:tcPr marL="63401" marR="63401"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sr-Cyrl-CS" sz="1100">
                          <a:solidFill>
                            <a:schemeClr val="tx1"/>
                          </a:solidFill>
                          <a:effectLst/>
                          <a:latin typeface="Times New Roman"/>
                          <a:ea typeface="Times New Roman"/>
                          <a:cs typeface="Times New Roman"/>
                        </a:rPr>
                        <a:t>анализирај, издвој, уреди, објасни, класификуј, подели, упореди, изабери</a:t>
                      </a:r>
                      <a:endParaRPr lang="en-US" sz="1100">
                        <a:solidFill>
                          <a:schemeClr val="tx1"/>
                        </a:solidFill>
                        <a:effectLst/>
                        <a:latin typeface="Times New Roman"/>
                        <a:ea typeface="Times New Roman"/>
                        <a:cs typeface="Times New Roman"/>
                      </a:endParaRPr>
                    </a:p>
                  </a:txBody>
                  <a:tcPr marL="63401" marR="63401"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1048515">
                <a:tc>
                  <a:txBody>
                    <a:bodyPr/>
                    <a:lstStyle/>
                    <a:p>
                      <a:pPr marL="0" marR="0">
                        <a:spcBef>
                          <a:spcPts val="0"/>
                        </a:spcBef>
                        <a:spcAft>
                          <a:spcPts val="0"/>
                        </a:spcAft>
                      </a:pPr>
                      <a:r>
                        <a:rPr lang="sr-Cyrl-CS" sz="1100" b="1">
                          <a:solidFill>
                            <a:schemeClr val="tx1"/>
                          </a:solidFill>
                          <a:effectLst/>
                          <a:latin typeface="Times New Roman"/>
                          <a:ea typeface="Times New Roman"/>
                          <a:cs typeface="Times New Roman"/>
                        </a:rPr>
                        <a:t>Синтеза</a:t>
                      </a:r>
                      <a:endParaRPr lang="en-US" sz="1100">
                        <a:solidFill>
                          <a:schemeClr val="tx1"/>
                        </a:solidFill>
                        <a:effectLst/>
                        <a:latin typeface="Times New Roman"/>
                        <a:ea typeface="Times New Roman"/>
                        <a:cs typeface="Times New Roman"/>
                      </a:endParaRPr>
                    </a:p>
                  </a:txBody>
                  <a:tcPr marL="63401" marR="63401"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L="0" marR="0">
                        <a:spcBef>
                          <a:spcPts val="0"/>
                        </a:spcBef>
                        <a:spcAft>
                          <a:spcPts val="0"/>
                        </a:spcAft>
                      </a:pPr>
                      <a:r>
                        <a:rPr lang="sr-Cyrl-CS" sz="1100" dirty="0">
                          <a:solidFill>
                            <a:schemeClr val="tx1"/>
                          </a:solidFill>
                          <a:effectLst/>
                          <a:latin typeface="Times New Roman"/>
                          <a:ea typeface="Times New Roman"/>
                          <a:cs typeface="Times New Roman"/>
                        </a:rPr>
                        <a:t>користи старе идеје за стварање нових; генерише из датих података; повезује знања са другим областима; предвиђа закључке/закључује</a:t>
                      </a:r>
                      <a:endParaRPr lang="en-US" sz="1100" dirty="0">
                        <a:solidFill>
                          <a:schemeClr val="tx1"/>
                        </a:solidFill>
                        <a:effectLst/>
                        <a:latin typeface="Times New Roman"/>
                        <a:ea typeface="Times New Roman"/>
                        <a:cs typeface="Times New Roman"/>
                      </a:endParaRPr>
                    </a:p>
                  </a:txBody>
                  <a:tcPr marL="63401" marR="63401"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sr-Cyrl-CS" sz="1100" dirty="0">
                          <a:solidFill>
                            <a:schemeClr val="tx1"/>
                          </a:solidFill>
                          <a:effectLst/>
                          <a:latin typeface="Times New Roman"/>
                          <a:ea typeface="Times New Roman"/>
                          <a:cs typeface="Times New Roman"/>
                        </a:rPr>
                        <a:t>преобликуј/модификуј, интегриши, замени, направи план, предвиди - шта ако?, укомпонуј, формулиши, припреми, генерализуј / уопшти, ново напиши</a:t>
                      </a:r>
                      <a:endParaRPr lang="en-US" sz="1100" dirty="0">
                        <a:solidFill>
                          <a:schemeClr val="tx1"/>
                        </a:solidFill>
                        <a:effectLst/>
                        <a:latin typeface="Times New Roman"/>
                        <a:ea typeface="Times New Roman"/>
                        <a:cs typeface="Times New Roman"/>
                      </a:endParaRPr>
                    </a:p>
                  </a:txBody>
                  <a:tcPr marL="63401" marR="63401"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873765">
                <a:tc>
                  <a:txBody>
                    <a:bodyPr/>
                    <a:lstStyle/>
                    <a:p>
                      <a:pPr marL="0" marR="0">
                        <a:spcBef>
                          <a:spcPts val="0"/>
                        </a:spcBef>
                        <a:spcAft>
                          <a:spcPts val="0"/>
                        </a:spcAft>
                      </a:pPr>
                      <a:r>
                        <a:rPr lang="sr-Cyrl-CS" sz="1100" b="1">
                          <a:solidFill>
                            <a:schemeClr val="tx1"/>
                          </a:solidFill>
                          <a:effectLst/>
                          <a:latin typeface="Times New Roman"/>
                          <a:ea typeface="Times New Roman"/>
                          <a:cs typeface="Times New Roman"/>
                        </a:rPr>
                        <a:t>Евалуација</a:t>
                      </a:r>
                      <a:endParaRPr lang="en-US" sz="1100">
                        <a:solidFill>
                          <a:schemeClr val="tx1"/>
                        </a:solidFill>
                        <a:effectLst/>
                        <a:latin typeface="Times New Roman"/>
                        <a:ea typeface="Times New Roman"/>
                        <a:cs typeface="Times New Roman"/>
                      </a:endParaRPr>
                    </a:p>
                  </a:txBody>
                  <a:tcPr marL="63401" marR="63401"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L="0" marR="0">
                        <a:spcBef>
                          <a:spcPts val="0"/>
                        </a:spcBef>
                        <a:spcAft>
                          <a:spcPts val="0"/>
                        </a:spcAft>
                      </a:pPr>
                      <a:r>
                        <a:rPr lang="sr-Cyrl-CS" sz="1100" dirty="0">
                          <a:solidFill>
                            <a:schemeClr val="tx1"/>
                          </a:solidFill>
                          <a:effectLst/>
                          <a:latin typeface="Times New Roman"/>
                          <a:ea typeface="Times New Roman"/>
                          <a:cs typeface="Times New Roman"/>
                        </a:rPr>
                        <a:t>упоређује, утврђује сличности и разлике између идеја; процењује вредност теорија и излагања; бира на основу рационалних аргумената; верификује вредност података; препознаје субјективност</a:t>
                      </a:r>
                      <a:endParaRPr lang="en-US" sz="1100" dirty="0">
                        <a:solidFill>
                          <a:schemeClr val="tx1"/>
                        </a:solidFill>
                        <a:effectLst/>
                        <a:latin typeface="Times New Roman"/>
                        <a:ea typeface="Times New Roman"/>
                        <a:cs typeface="Times New Roman"/>
                      </a:endParaRPr>
                    </a:p>
                  </a:txBody>
                  <a:tcPr marL="63401" marR="63401"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sr-Cyrl-CS" sz="1100" dirty="0">
                          <a:solidFill>
                            <a:schemeClr val="tx1"/>
                          </a:solidFill>
                          <a:effectLst/>
                          <a:latin typeface="Times New Roman"/>
                          <a:ea typeface="Times New Roman"/>
                          <a:cs typeface="Times New Roman"/>
                        </a:rPr>
                        <a:t>процени, одлучи, оцени, провери, тестирај, измери/одмери, предложи, изабери, просуди, објасни, разликуј, закључи, компарирај, резимирај</a:t>
                      </a:r>
                      <a:endParaRPr lang="en-US" sz="1100" dirty="0">
                        <a:solidFill>
                          <a:schemeClr val="tx1"/>
                        </a:solidFill>
                        <a:effectLst/>
                        <a:latin typeface="Times New Roman"/>
                        <a:ea typeface="Times New Roman"/>
                        <a:cs typeface="Times New Roman"/>
                      </a:endParaRPr>
                    </a:p>
                  </a:txBody>
                  <a:tcPr marL="63401" marR="63401"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780903360"/>
      </p:ext>
    </p:extLst>
  </p:cSld>
  <p:clrMapOvr>
    <a:masterClrMapping/>
  </p:clrMapOvr>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13670</TotalTime>
  <Words>1606</Words>
  <Application>Microsoft Office PowerPoint</Application>
  <PresentationFormat>On-screen Show (4:3)</PresentationFormat>
  <Paragraphs>256</Paragraphs>
  <Slides>15</Slides>
  <Notes>7</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15</vt:i4>
      </vt:variant>
    </vt:vector>
  </HeadingPairs>
  <TitlesOfParts>
    <vt:vector size="26" baseType="lpstr">
      <vt:lpstr>Arial</vt:lpstr>
      <vt:lpstr>Calibri</vt:lpstr>
      <vt:lpstr>Calibri Light</vt:lpstr>
      <vt:lpstr>Cambria</vt:lpstr>
      <vt:lpstr>Lucida Sans Unicode</vt:lpstr>
      <vt:lpstr>Times New Roman</vt:lpstr>
      <vt:lpstr>Verdana</vt:lpstr>
      <vt:lpstr>Wingdings</vt:lpstr>
      <vt:lpstr>2_Office Theme</vt:lpstr>
      <vt:lpstr>4_Office Theme</vt:lpstr>
      <vt:lpstr>5_Office Theme</vt:lpstr>
      <vt:lpstr>PowerPoint Presentation</vt:lpstr>
      <vt:lpstr>PowerPoint Presentation</vt:lpstr>
      <vt:lpstr>ОБРАЗАЦ ГОДИШЊЕГ ПЛАНА ИЗВОЂЕЊА НАСТАВЕ ЗА ПРЕДМЕТ</vt:lpstr>
      <vt:lpstr>ОБРАСЦИ ЗА ПЛАНИРАЊЕ И ПРИМЕРИ</vt:lpstr>
      <vt:lpstr> КАРАКТЕРИСТИКЕ ОБРАЗОВНИХ ИСХОДА </vt:lpstr>
      <vt:lpstr>Операционализација исхода</vt:lpstr>
      <vt:lpstr>PowerPoint Presentation</vt:lpstr>
      <vt:lpstr>ЕЛЕМЕНТИ ОПЕРАТИВНОГ ПЛАНА</vt:lpstr>
      <vt:lpstr>PowerPoint Presentation</vt:lpstr>
      <vt:lpstr>ЕЛЕМЕНТИ ПРИПРЕМЕ ЗА ЧАС</vt:lpstr>
      <vt:lpstr> ОПЕРАЦИОНАЛИЗАЦИЈА ИСХОДА  </vt:lpstr>
      <vt:lpstr> ОДНОС ЦИЉА И ИСХОДА  У РАЗВИЈАЊУ ПРИПРЕМЕ</vt:lpstr>
      <vt:lpstr>PowerPoint Presentation</vt:lpstr>
      <vt:lpstr>Опште смернице за операционализацију и писање исхода учења</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biologija</dc:title>
  <dc:creator>Nevenka</dc:creator>
  <cp:lastModifiedBy>SuzanaD</cp:lastModifiedBy>
  <cp:revision>1585</cp:revision>
  <cp:lastPrinted>2018-02-27T13:58:24Z</cp:lastPrinted>
  <dcterms:created xsi:type="dcterms:W3CDTF">2006-08-16T00:00:00Z</dcterms:created>
  <dcterms:modified xsi:type="dcterms:W3CDTF">2026-02-11T16:55:45Z</dcterms:modified>
</cp:coreProperties>
</file>