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ppt/diagrams/data1.xml" ContentType="application/vnd.openxmlformats-officedocument.drawingml.diagramData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diagrams/colors1.xml" ContentType="application/vnd.openxmlformats-officedocument.drawingml.diagramColors+xml"/>
  <Override PartName="/ppt/diagrams/drawing1.xml" ContentType="application/vnd.ms-office.drawingml.diagramDrawing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howSpecialPlsOnTitleSld="0" saveSubsetFonts="1">
  <p:sldMasterIdLst>
    <p:sldMasterId id="2147483660" r:id="rId1"/>
  </p:sldMasterIdLst>
  <p:notesMasterIdLst>
    <p:notesMasterId r:id="rId8"/>
  </p:notesMasterIdLst>
  <p:handoutMasterIdLst>
    <p:handoutMasterId r:id="rId9"/>
  </p:handoutMasterIdLst>
  <p:sldIdLst>
    <p:sldId id="259" r:id="rId2"/>
    <p:sldId id="283" r:id="rId3"/>
    <p:sldId id="274" r:id="rId4"/>
    <p:sldId id="285" r:id="rId5"/>
    <p:sldId id="284" r:id="rId6"/>
    <p:sldId id="286" r:id="rId7"/>
  </p:sldIdLst>
  <p:sldSz cx="9144000" cy="6858000" type="screen4x3"/>
  <p:notesSz cx="6858000" cy="9144000"/>
  <p:defaultTextStyle>
    <a:defPPr>
      <a:defRPr lang="sr-Latn-R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108" d="100"/>
          <a:sy n="108" d="100"/>
        </p:scale>
        <p:origin x="1704" y="102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notesMaster" Target="notesMasters/notesMaster1.xml"/><Relationship Id="rId13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theme" Target="theme/theme1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viewProps" Target="viewProps.xml"/><Relationship Id="rId5" Type="http://schemas.openxmlformats.org/officeDocument/2006/relationships/slide" Target="slides/slide4.xml"/><Relationship Id="rId10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handoutMaster" Target="handoutMasters/handoutMaster1.xml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colorful4">
  <dgm:title val=""/>
  <dgm:desc val=""/>
  <dgm:catLst>
    <dgm:cat type="colorful" pri="10400"/>
  </dgm:catLst>
  <dgm:styleLbl name="node0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1">
    <dgm:fillClrLst>
      <a:schemeClr val="accent4"/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>
      <a:schemeClr val="accent4"/>
      <a:schemeClr val="accent5"/>
    </dgm:fillClrLst>
    <dgm:linClrLst>
      <a:schemeClr val="accent4"/>
      <a:schemeClr val="accent5"/>
    </dgm:linClrLst>
    <dgm:effectClrLst/>
    <dgm:txLinClrLst/>
    <dgm:txFillClrLst/>
    <dgm:txEffectClrLst/>
  </dgm:styleLbl>
  <dgm:styleLbl name="lnNode1">
    <dgm:fillClrLst>
      <a:schemeClr val="accent4"/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>
      <a:schemeClr val="accent4">
        <a:alpha val="50000"/>
      </a:schemeClr>
      <a:schemeClr val="accent5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4">
        <a:tint val="50000"/>
      </a:schemeClr>
      <a:schemeClr val="accent5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4">
        <a:tint val="50000"/>
      </a:schemeClr>
      <a:schemeClr val="accent5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4">
        <a:tint val="50000"/>
      </a:schemeClr>
      <a:schemeClr val="accent5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>
      <a:schemeClr val="accent4"/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fgSibTrans2D1">
    <dgm:fillClrLst>
      <a:schemeClr val="accent4"/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>
      <a:schemeClr val="accent4"/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/>
    <dgm:linClrLst>
      <a:schemeClr val="accent4"/>
      <a:schemeClr val="accent5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4"/>
    </dgm:fillClrLst>
    <dgm:linClrLst meth="repeat">
      <a:schemeClr val="accent4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4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1">
    <dgm:fillClrLst meth="repeat">
      <a:schemeClr val="accent5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2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4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6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4"/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4">
        <a:tint val="90000"/>
      </a:schemeClr>
    </dgm:fillClrLst>
    <dgm:linClrLst meth="repeat">
      <a:schemeClr val="accent5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4">
        <a:tint val="70000"/>
      </a:schemeClr>
    </dgm:fillClrLst>
    <dgm:linClrLst meth="repeat">
      <a:schemeClr val="accent6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4">
        <a:tint val="50000"/>
      </a:schemeClr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4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fgAccFollowNode1">
    <dgm:fillClrLst>
      <a:schemeClr val="accent4">
        <a:tint val="40000"/>
        <a:alpha val="90000"/>
      </a:schemeClr>
      <a:schemeClr val="accent5">
        <a:tint val="40000"/>
        <a:alpha val="90000"/>
      </a:schemeClr>
    </dgm:fillClrLst>
    <dgm:linClrLst>
      <a:schemeClr val="accent4">
        <a:tint val="40000"/>
        <a:alpha val="90000"/>
      </a:schemeClr>
      <a:schemeClr val="accent5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>
      <a:schemeClr val="accent4">
        <a:tint val="40000"/>
        <a:alpha val="90000"/>
      </a:schemeClr>
      <a:schemeClr val="accent5">
        <a:tint val="40000"/>
        <a:alpha val="90000"/>
      </a:schemeClr>
    </dgm:fillClrLst>
    <dgm:linClrLst>
      <a:schemeClr val="accent4">
        <a:tint val="40000"/>
        <a:alpha val="90000"/>
      </a:schemeClr>
      <a:schemeClr val="accent5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>
      <a:schemeClr val="accent4">
        <a:tint val="40000"/>
        <a:alpha val="90000"/>
      </a:schemeClr>
      <a:schemeClr val="accent5">
        <a:tint val="40000"/>
        <a:alpha val="90000"/>
      </a:schemeClr>
    </dgm:fillClrLst>
    <dgm:linClrLst>
      <a:schemeClr val="accent4">
        <a:tint val="40000"/>
        <a:alpha val="90000"/>
      </a:schemeClr>
      <a:schemeClr val="accent5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3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5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6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4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4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4">
        <a:tint val="50000"/>
        <a:alpha val="40000"/>
      </a:schemeClr>
    </dgm:fillClrLst>
    <dgm:linClrLst meth="repeat">
      <a:schemeClr val="accent4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4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574B4E2B-0EDD-4058-B423-F23C79C20E15}" type="doc">
      <dgm:prSet loTypeId="urn:microsoft.com/office/officeart/2005/8/layout/matrix1" loCatId="matrix" qsTypeId="urn:microsoft.com/office/officeart/2005/8/quickstyle/simple1" qsCatId="simple" csTypeId="urn:microsoft.com/office/officeart/2005/8/colors/colorful4" csCatId="colorful" phldr="1"/>
      <dgm:spPr/>
      <dgm:t>
        <a:bodyPr/>
        <a:lstStyle/>
        <a:p>
          <a:endParaRPr lang="sr-Cyrl-RS"/>
        </a:p>
      </dgm:t>
    </dgm:pt>
    <dgm:pt modelId="{F49043F0-9718-4220-A192-49EE06570B30}">
      <dgm:prSet phldrT="[Text]"/>
      <dgm:spPr>
        <a:xfrm>
          <a:off x="1953492" y="1343025"/>
          <a:ext cx="3255814" cy="895350"/>
        </a:xfrm>
        <a:prstGeom prst="roundRect">
          <a:avLst/>
        </a:prstGeom>
        <a:solidFill>
          <a:srgbClr val="8064A2">
            <a:tint val="40000"/>
            <a:hueOff val="0"/>
            <a:satOff val="0"/>
            <a:lumOff val="0"/>
            <a:alphaOff val="0"/>
          </a:srgbClr>
        </a:solidFill>
        <a:ln w="25400" cap="flat" cmpd="sng" algn="ctr">
          <a:solidFill>
            <a:sysClr val="window" lastClr="FFFFFF">
              <a:hueOff val="0"/>
              <a:satOff val="0"/>
              <a:lumOff val="0"/>
              <a:alphaOff val="0"/>
            </a:sysClr>
          </a:solidFill>
          <a:prstDash val="solid"/>
        </a:ln>
        <a:effectLst/>
      </dgm:spPr>
      <dgm:t>
        <a:bodyPr/>
        <a:lstStyle/>
        <a:p>
          <a:r>
            <a:rPr lang="sr-Cyrl-RS" b="1" dirty="0">
              <a:solidFill>
                <a:schemeClr val="accent1">
                  <a:lumMod val="50000"/>
                </a:schemeClr>
              </a:solidFill>
              <a:latin typeface="Cambria Math" panose="02040503050406030204" pitchFamily="18" charset="0"/>
              <a:ea typeface="Cambria Math" panose="02040503050406030204" pitchFamily="18" charset="0"/>
              <a:cs typeface="+mn-cs"/>
            </a:rPr>
            <a:t>Ком наставном предмету припада?</a:t>
          </a:r>
        </a:p>
      </dgm:t>
    </dgm:pt>
    <dgm:pt modelId="{85F5DA20-C64F-45E8-A200-07FFF6AAFC2A}" type="parTrans" cxnId="{F4EC8DF7-0204-4FA0-9FA8-3DC472D1FE47}">
      <dgm:prSet/>
      <dgm:spPr/>
      <dgm:t>
        <a:bodyPr/>
        <a:lstStyle/>
        <a:p>
          <a:endParaRPr lang="sr-Cyrl-RS">
            <a:solidFill>
              <a:schemeClr val="tx1"/>
            </a:solidFill>
          </a:endParaRPr>
        </a:p>
      </dgm:t>
    </dgm:pt>
    <dgm:pt modelId="{CD6BED22-387B-416B-A030-929F01B59ACE}" type="sibTrans" cxnId="{F4EC8DF7-0204-4FA0-9FA8-3DC472D1FE47}">
      <dgm:prSet/>
      <dgm:spPr/>
      <dgm:t>
        <a:bodyPr/>
        <a:lstStyle/>
        <a:p>
          <a:endParaRPr lang="sr-Cyrl-RS">
            <a:solidFill>
              <a:schemeClr val="tx1"/>
            </a:solidFill>
          </a:endParaRPr>
        </a:p>
      </dgm:t>
    </dgm:pt>
    <dgm:pt modelId="{35164CEC-6A3F-4983-82B8-C7989198CCEF}">
      <dgm:prSet phldrT="[Text]" custT="1"/>
      <dgm:spPr>
        <a:xfrm>
          <a:off x="3581400" y="0"/>
          <a:ext cx="3581400" cy="1790700"/>
        </a:xfrm>
        <a:prstGeom prst="round1Rect">
          <a:avLst/>
        </a:prstGeom>
        <a:solidFill>
          <a:srgbClr val="8064A2">
            <a:hueOff val="-1488257"/>
            <a:satOff val="8966"/>
            <a:lumOff val="719"/>
            <a:alphaOff val="0"/>
          </a:srgbClr>
        </a:solidFill>
        <a:ln w="25400" cap="flat" cmpd="sng" algn="ctr">
          <a:solidFill>
            <a:sysClr val="window" lastClr="FFFFFF">
              <a:hueOff val="0"/>
              <a:satOff val="0"/>
              <a:lumOff val="0"/>
              <a:alphaOff val="0"/>
            </a:sysClr>
          </a:solidFill>
          <a:prstDash val="solid"/>
        </a:ln>
        <a:effectLst/>
      </dgm:spPr>
      <dgm:t>
        <a:bodyPr/>
        <a:lstStyle/>
        <a:p>
          <a:r>
            <a:rPr lang="sr-Cyrl-RS" sz="1800" dirty="0">
              <a:solidFill>
                <a:sysClr val="window" lastClr="FFFFFF"/>
              </a:solidFill>
              <a:latin typeface="Cambria Math" panose="02040503050406030204" pitchFamily="18" charset="0"/>
              <a:ea typeface="Cambria Math" panose="02040503050406030204" pitchFamily="18" charset="0"/>
              <a:cs typeface="+mn-cs"/>
            </a:rPr>
            <a:t>Решавање проблема</a:t>
          </a:r>
        </a:p>
      </dgm:t>
    </dgm:pt>
    <dgm:pt modelId="{660CFCFF-D319-4C43-8C57-D2411CD58D50}" type="parTrans" cxnId="{5C95B354-5D65-4D3D-B95E-ED057A976A99}">
      <dgm:prSet/>
      <dgm:spPr/>
      <dgm:t>
        <a:bodyPr/>
        <a:lstStyle/>
        <a:p>
          <a:endParaRPr lang="sr-Cyrl-RS">
            <a:solidFill>
              <a:schemeClr val="tx1"/>
            </a:solidFill>
          </a:endParaRPr>
        </a:p>
      </dgm:t>
    </dgm:pt>
    <dgm:pt modelId="{6B06CF63-7D85-4341-BAD3-25F6F802B427}" type="sibTrans" cxnId="{5C95B354-5D65-4D3D-B95E-ED057A976A99}">
      <dgm:prSet/>
      <dgm:spPr/>
      <dgm:t>
        <a:bodyPr/>
        <a:lstStyle/>
        <a:p>
          <a:endParaRPr lang="sr-Cyrl-RS">
            <a:solidFill>
              <a:schemeClr val="tx1"/>
            </a:solidFill>
          </a:endParaRPr>
        </a:p>
      </dgm:t>
    </dgm:pt>
    <dgm:pt modelId="{2FB173CB-9F49-4838-8C66-3D8774DE0AA2}">
      <dgm:prSet phldrT="[Text]" custT="1"/>
      <dgm:spPr>
        <a:xfrm rot="16200000">
          <a:off x="895350" y="-895350"/>
          <a:ext cx="1790700" cy="3581400"/>
        </a:xfrm>
        <a:prstGeom prst="round1Rect">
          <a:avLst/>
        </a:prstGeom>
        <a:solidFill>
          <a:srgbClr val="8064A2">
            <a:hueOff val="0"/>
            <a:satOff val="0"/>
            <a:lumOff val="0"/>
            <a:alphaOff val="0"/>
          </a:srgbClr>
        </a:solidFill>
        <a:ln w="25400" cap="flat" cmpd="sng" algn="ctr">
          <a:solidFill>
            <a:sysClr val="window" lastClr="FFFFFF">
              <a:hueOff val="0"/>
              <a:satOff val="0"/>
              <a:lumOff val="0"/>
              <a:alphaOff val="0"/>
            </a:sysClr>
          </a:solidFill>
          <a:prstDash val="solid"/>
        </a:ln>
        <a:effectLst/>
      </dgm:spPr>
      <dgm:t>
        <a:bodyPr/>
        <a:lstStyle/>
        <a:p>
          <a:r>
            <a:rPr lang="ru-RU" sz="1800" dirty="0">
              <a:solidFill>
                <a:sysClr val="window" lastClr="FFFFFF"/>
              </a:solidFill>
              <a:latin typeface="Cambria Math" panose="02040503050406030204" pitchFamily="18" charset="0"/>
              <a:ea typeface="Cambria Math" panose="02040503050406030204" pitchFamily="18" charset="0"/>
              <a:cs typeface="+mn-cs"/>
            </a:rPr>
            <a:t>Развијање способност</a:t>
          </a:r>
          <a:r>
            <a:rPr lang="sr-Cyrl-RS" sz="1800" dirty="0">
              <a:solidFill>
                <a:sysClr val="window" lastClr="FFFFFF"/>
              </a:solidFill>
              <a:latin typeface="Cambria Math" panose="02040503050406030204" pitchFamily="18" charset="0"/>
              <a:ea typeface="Cambria Math" panose="02040503050406030204" pitchFamily="18" charset="0"/>
              <a:cs typeface="+mn-cs"/>
            </a:rPr>
            <a:t>и</a:t>
          </a:r>
          <a:r>
            <a:rPr lang="ru-RU" sz="1800" dirty="0">
              <a:solidFill>
                <a:sysClr val="window" lastClr="FFFFFF"/>
              </a:solidFill>
              <a:latin typeface="Cambria Math" panose="02040503050406030204" pitchFamily="18" charset="0"/>
              <a:ea typeface="Cambria Math" panose="02040503050406030204" pitchFamily="18" charset="0"/>
              <a:cs typeface="+mn-cs"/>
            </a:rPr>
            <a:t> </a:t>
          </a:r>
          <a:r>
            <a:rPr lang="sr-Cyrl-RS" sz="1800" dirty="0">
              <a:solidFill>
                <a:sysClr val="window" lastClr="FFFFFF"/>
              </a:solidFill>
              <a:latin typeface="Cambria Math" panose="02040503050406030204" pitchFamily="18" charset="0"/>
              <a:ea typeface="Cambria Math" panose="02040503050406030204" pitchFamily="18" charset="0"/>
              <a:cs typeface="+mn-cs"/>
            </a:rPr>
            <a:t>ученика </a:t>
          </a:r>
          <a:r>
            <a:rPr lang="ru-RU" sz="1800" dirty="0">
              <a:solidFill>
                <a:sysClr val="window" lastClr="FFFFFF"/>
              </a:solidFill>
              <a:latin typeface="Cambria Math" panose="02040503050406030204" pitchFamily="18" charset="0"/>
              <a:ea typeface="Cambria Math" panose="02040503050406030204" pitchFamily="18" charset="0"/>
              <a:cs typeface="+mn-cs"/>
            </a:rPr>
            <a:t>да се у сарадњи </a:t>
          </a:r>
          <a:r>
            <a:rPr lang="sr-Cyrl-RS" sz="1800" noProof="0" dirty="0">
              <a:solidFill>
                <a:sysClr val="window" lastClr="FFFFFF"/>
              </a:solidFill>
              <a:latin typeface="Cambria Math" panose="02040503050406030204" pitchFamily="18" charset="0"/>
              <a:ea typeface="Cambria Math" panose="02040503050406030204" pitchFamily="18" charset="0"/>
              <a:cs typeface="+mn-cs"/>
            </a:rPr>
            <a:t>са</a:t>
          </a:r>
          <a:r>
            <a:rPr lang="ru-RU" sz="1800" dirty="0">
              <a:solidFill>
                <a:sysClr val="window" lastClr="FFFFFF"/>
              </a:solidFill>
              <a:latin typeface="Cambria Math" panose="02040503050406030204" pitchFamily="18" charset="0"/>
              <a:ea typeface="Cambria Math" panose="02040503050406030204" pitchFamily="18" charset="0"/>
              <a:cs typeface="+mn-cs"/>
            </a:rPr>
            <a:t> </a:t>
          </a:r>
          <a:r>
            <a:rPr lang="sr-Cyrl-RS" sz="1800" noProof="0" dirty="0">
              <a:solidFill>
                <a:sysClr val="window" lastClr="FFFFFF"/>
              </a:solidFill>
              <a:latin typeface="Cambria Math" panose="02040503050406030204" pitchFamily="18" charset="0"/>
              <a:ea typeface="Cambria Math" panose="02040503050406030204" pitchFamily="18" charset="0"/>
              <a:cs typeface="+mn-cs"/>
            </a:rPr>
            <a:t>другима</a:t>
          </a:r>
          <a:r>
            <a:rPr lang="ru-RU" sz="1800" dirty="0">
              <a:solidFill>
                <a:sysClr val="window" lastClr="FFFFFF"/>
              </a:solidFill>
              <a:latin typeface="Cambria Math" panose="02040503050406030204" pitchFamily="18" charset="0"/>
              <a:ea typeface="Cambria Math" panose="02040503050406030204" pitchFamily="18" charset="0"/>
              <a:cs typeface="+mn-cs"/>
            </a:rPr>
            <a:t> ангажује у реализацији заједничких пројеката</a:t>
          </a:r>
          <a:endParaRPr lang="sr-Cyrl-RS" sz="1800" dirty="0">
            <a:solidFill>
              <a:sysClr val="window" lastClr="FFFFFF"/>
            </a:solidFill>
            <a:latin typeface="Cambria Math" panose="02040503050406030204" pitchFamily="18" charset="0"/>
            <a:ea typeface="Cambria Math" panose="02040503050406030204" pitchFamily="18" charset="0"/>
            <a:cs typeface="+mn-cs"/>
          </a:endParaRPr>
        </a:p>
      </dgm:t>
    </dgm:pt>
    <dgm:pt modelId="{B24278FB-1188-407B-BEA7-6304900D44A2}" type="parTrans" cxnId="{22266BE6-D29F-46BE-89B2-7BB1EF9FAE23}">
      <dgm:prSet/>
      <dgm:spPr/>
      <dgm:t>
        <a:bodyPr/>
        <a:lstStyle/>
        <a:p>
          <a:endParaRPr lang="sr-Cyrl-RS">
            <a:solidFill>
              <a:schemeClr val="tx1"/>
            </a:solidFill>
          </a:endParaRPr>
        </a:p>
      </dgm:t>
    </dgm:pt>
    <dgm:pt modelId="{0B1C94F3-EF86-4EA5-9DF7-466C9CCB7231}" type="sibTrans" cxnId="{22266BE6-D29F-46BE-89B2-7BB1EF9FAE23}">
      <dgm:prSet/>
      <dgm:spPr/>
      <dgm:t>
        <a:bodyPr/>
        <a:lstStyle/>
        <a:p>
          <a:endParaRPr lang="sr-Cyrl-RS">
            <a:solidFill>
              <a:schemeClr val="tx1"/>
            </a:solidFill>
          </a:endParaRPr>
        </a:p>
      </dgm:t>
    </dgm:pt>
    <dgm:pt modelId="{7E96D64B-22C2-4E2E-8CE6-CBCB623B1F3D}">
      <dgm:prSet phldrT="[Text]" custT="1"/>
      <dgm:spPr>
        <a:xfrm rot="5400000">
          <a:off x="4476750" y="895350"/>
          <a:ext cx="1790700" cy="3581400"/>
        </a:xfrm>
        <a:prstGeom prst="round1Rect">
          <a:avLst/>
        </a:prstGeom>
        <a:solidFill>
          <a:srgbClr val="8064A2">
            <a:hueOff val="-4464770"/>
            <a:satOff val="26899"/>
            <a:lumOff val="2156"/>
            <a:alphaOff val="0"/>
          </a:srgbClr>
        </a:solidFill>
        <a:ln w="25400" cap="flat" cmpd="sng" algn="ctr">
          <a:solidFill>
            <a:sysClr val="window" lastClr="FFFFFF">
              <a:hueOff val="0"/>
              <a:satOff val="0"/>
              <a:lumOff val="0"/>
              <a:alphaOff val="0"/>
            </a:sysClr>
          </a:solidFill>
          <a:prstDash val="solid"/>
        </a:ln>
        <a:effectLst/>
      </dgm:spPr>
      <dgm:t>
        <a:bodyPr/>
        <a:lstStyle/>
        <a:p>
          <a:r>
            <a:rPr lang="sr-Cyrl-RS" sz="1800" dirty="0">
              <a:solidFill>
                <a:sysClr val="window" lastClr="FFFFFF"/>
              </a:solidFill>
              <a:latin typeface="Cambria Math" panose="02040503050406030204" pitchFamily="18" charset="0"/>
              <a:ea typeface="Cambria Math" panose="02040503050406030204" pitchFamily="18" charset="0"/>
              <a:cs typeface="+mn-cs"/>
            </a:rPr>
            <a:t>Оспособљавање ученика да се </a:t>
          </a:r>
          <a:r>
            <a:rPr lang="ru-RU" sz="1800" dirty="0">
              <a:solidFill>
                <a:sysClr val="window" lastClr="FFFFFF"/>
              </a:solidFill>
              <a:latin typeface="Cambria Math" panose="02040503050406030204" pitchFamily="18" charset="0"/>
              <a:ea typeface="Cambria Math" panose="02040503050406030204" pitchFamily="18" charset="0"/>
              <a:cs typeface="+mn-cs"/>
            </a:rPr>
            <a:t>понаша одговорно, хумано и толерантно у друштву</a:t>
          </a:r>
          <a:endParaRPr lang="sr-Cyrl-RS" sz="1800" dirty="0">
            <a:solidFill>
              <a:sysClr val="window" lastClr="FFFFFF"/>
            </a:solidFill>
            <a:latin typeface="Cambria Math" panose="02040503050406030204" pitchFamily="18" charset="0"/>
            <a:ea typeface="Cambria Math" panose="02040503050406030204" pitchFamily="18" charset="0"/>
            <a:cs typeface="+mn-cs"/>
          </a:endParaRPr>
        </a:p>
      </dgm:t>
    </dgm:pt>
    <dgm:pt modelId="{DFB774AA-5D47-4B44-A5B9-83AE65A05092}" type="parTrans" cxnId="{1D39FBBD-F05D-431F-87A2-360876F6527A}">
      <dgm:prSet/>
      <dgm:spPr/>
      <dgm:t>
        <a:bodyPr/>
        <a:lstStyle/>
        <a:p>
          <a:endParaRPr lang="sr-Cyrl-RS">
            <a:solidFill>
              <a:schemeClr val="tx1"/>
            </a:solidFill>
          </a:endParaRPr>
        </a:p>
      </dgm:t>
    </dgm:pt>
    <dgm:pt modelId="{D9CB8667-34D3-4301-93A6-B2E2AED4AE99}" type="sibTrans" cxnId="{1D39FBBD-F05D-431F-87A2-360876F6527A}">
      <dgm:prSet/>
      <dgm:spPr/>
      <dgm:t>
        <a:bodyPr/>
        <a:lstStyle/>
        <a:p>
          <a:endParaRPr lang="sr-Cyrl-RS">
            <a:solidFill>
              <a:schemeClr val="tx1"/>
            </a:solidFill>
          </a:endParaRPr>
        </a:p>
      </dgm:t>
    </dgm:pt>
    <dgm:pt modelId="{77ED90AF-3C55-4F2C-A8D9-ABE8763EEEDA}">
      <dgm:prSet phldrT="[Text]" custT="1"/>
      <dgm:spPr>
        <a:xfrm rot="10800000">
          <a:off x="0" y="1790700"/>
          <a:ext cx="3581400" cy="1790700"/>
        </a:xfrm>
        <a:prstGeom prst="round1Rect">
          <a:avLst/>
        </a:prstGeom>
        <a:solidFill>
          <a:srgbClr val="8064A2">
            <a:hueOff val="-2976513"/>
            <a:satOff val="17933"/>
            <a:lumOff val="1437"/>
            <a:alphaOff val="0"/>
          </a:srgbClr>
        </a:solidFill>
        <a:ln w="25400" cap="flat" cmpd="sng" algn="ctr">
          <a:solidFill>
            <a:sysClr val="window" lastClr="FFFFFF">
              <a:hueOff val="0"/>
              <a:satOff val="0"/>
              <a:lumOff val="0"/>
              <a:alphaOff val="0"/>
            </a:sysClr>
          </a:solidFill>
          <a:prstDash val="solid"/>
        </a:ln>
        <a:effectLst/>
      </dgm:spPr>
      <dgm:t>
        <a:bodyPr/>
        <a:lstStyle/>
        <a:p>
          <a:r>
            <a:rPr lang="sr-Cyrl-RS" sz="1800" noProof="0" dirty="0">
              <a:solidFill>
                <a:sysClr val="window" lastClr="FFFFFF"/>
              </a:solidFill>
              <a:latin typeface="Cambria Math" panose="02040503050406030204" pitchFamily="18" charset="0"/>
              <a:ea typeface="Cambria Math" panose="02040503050406030204" pitchFamily="18" charset="0"/>
              <a:cs typeface="+mn-cs"/>
            </a:rPr>
            <a:t>Развијање позитивног и одговорног односа према учењу</a:t>
          </a:r>
        </a:p>
      </dgm:t>
    </dgm:pt>
    <dgm:pt modelId="{E8E3D76A-E506-4B3D-A769-0925B02B2470}" type="parTrans" cxnId="{96F43D98-26BB-49EE-8A4D-CA6009E5430C}">
      <dgm:prSet/>
      <dgm:spPr/>
      <dgm:t>
        <a:bodyPr/>
        <a:lstStyle/>
        <a:p>
          <a:endParaRPr lang="sr-Cyrl-RS">
            <a:solidFill>
              <a:schemeClr val="tx1"/>
            </a:solidFill>
          </a:endParaRPr>
        </a:p>
      </dgm:t>
    </dgm:pt>
    <dgm:pt modelId="{3D105E9B-7050-4953-BC7A-C745B3AA1A09}" type="sibTrans" cxnId="{96F43D98-26BB-49EE-8A4D-CA6009E5430C}">
      <dgm:prSet/>
      <dgm:spPr/>
      <dgm:t>
        <a:bodyPr/>
        <a:lstStyle/>
        <a:p>
          <a:endParaRPr lang="sr-Cyrl-RS">
            <a:solidFill>
              <a:schemeClr val="tx1"/>
            </a:solidFill>
          </a:endParaRPr>
        </a:p>
      </dgm:t>
    </dgm:pt>
    <dgm:pt modelId="{8B3F23D2-45D0-4B9D-90CA-CC78A160592F}" type="pres">
      <dgm:prSet presAssocID="{574B4E2B-0EDD-4058-B423-F23C79C20E15}" presName="diagram" presStyleCnt="0">
        <dgm:presLayoutVars>
          <dgm:chMax val="1"/>
          <dgm:dir val="rev"/>
          <dgm:animLvl val="ctr"/>
          <dgm:resizeHandles val="exact"/>
        </dgm:presLayoutVars>
      </dgm:prSet>
      <dgm:spPr/>
      <dgm:t>
        <a:bodyPr/>
        <a:lstStyle/>
        <a:p>
          <a:endParaRPr lang="en-US"/>
        </a:p>
      </dgm:t>
    </dgm:pt>
    <dgm:pt modelId="{38D15305-BAA6-4A04-A7F6-6AE21D3F574F}" type="pres">
      <dgm:prSet presAssocID="{574B4E2B-0EDD-4058-B423-F23C79C20E15}" presName="matrix" presStyleCnt="0"/>
      <dgm:spPr/>
    </dgm:pt>
    <dgm:pt modelId="{B33141BA-78E4-4ED9-A2FC-88D064A6B166}" type="pres">
      <dgm:prSet presAssocID="{574B4E2B-0EDD-4058-B423-F23C79C20E15}" presName="tile1" presStyleLbl="node1" presStyleIdx="0" presStyleCnt="4" custLinFactNeighborY="-5000"/>
      <dgm:spPr/>
      <dgm:t>
        <a:bodyPr/>
        <a:lstStyle/>
        <a:p>
          <a:endParaRPr lang="en-US"/>
        </a:p>
      </dgm:t>
    </dgm:pt>
    <dgm:pt modelId="{E08B39F4-8895-423D-8412-8C97072FA9B4}" type="pres">
      <dgm:prSet presAssocID="{574B4E2B-0EDD-4058-B423-F23C79C20E15}" presName="tile1text" presStyleLbl="node1" presStyleIdx="0" presStyleCnt="4">
        <dgm:presLayoutVars>
          <dgm:chMax val="0"/>
          <dgm:chPref val="0"/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0B2938AB-771B-484D-AC65-19894FF504B7}" type="pres">
      <dgm:prSet presAssocID="{574B4E2B-0EDD-4058-B423-F23C79C20E15}" presName="tile2" presStyleLbl="node1" presStyleIdx="1" presStyleCnt="4" custLinFactNeighborY="-4255"/>
      <dgm:spPr/>
      <dgm:t>
        <a:bodyPr/>
        <a:lstStyle/>
        <a:p>
          <a:endParaRPr lang="en-US"/>
        </a:p>
      </dgm:t>
    </dgm:pt>
    <dgm:pt modelId="{1814464F-3A70-4461-8B90-5A2894BC51FA}" type="pres">
      <dgm:prSet presAssocID="{574B4E2B-0EDD-4058-B423-F23C79C20E15}" presName="tile2text" presStyleLbl="node1" presStyleIdx="1" presStyleCnt="4">
        <dgm:presLayoutVars>
          <dgm:chMax val="0"/>
          <dgm:chPref val="0"/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EB6DDFE7-CB96-43AF-89DB-E7EDFAA6323A}" type="pres">
      <dgm:prSet presAssocID="{574B4E2B-0EDD-4058-B423-F23C79C20E15}" presName="tile3" presStyleLbl="node1" presStyleIdx="2" presStyleCnt="4" custLinFactNeighborY="3829"/>
      <dgm:spPr/>
      <dgm:t>
        <a:bodyPr/>
        <a:lstStyle/>
        <a:p>
          <a:endParaRPr lang="en-US"/>
        </a:p>
      </dgm:t>
    </dgm:pt>
    <dgm:pt modelId="{CBF342AC-74E8-471E-AA07-9059A1130C2C}" type="pres">
      <dgm:prSet presAssocID="{574B4E2B-0EDD-4058-B423-F23C79C20E15}" presName="tile3text" presStyleLbl="node1" presStyleIdx="2" presStyleCnt="4">
        <dgm:presLayoutVars>
          <dgm:chMax val="0"/>
          <dgm:chPref val="0"/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7DA020D0-EE42-4731-91FA-2B744B6D69B4}" type="pres">
      <dgm:prSet presAssocID="{574B4E2B-0EDD-4058-B423-F23C79C20E15}" presName="tile4" presStyleLbl="node1" presStyleIdx="3" presStyleCnt="4" custLinFactNeighborY="4021"/>
      <dgm:spPr/>
      <dgm:t>
        <a:bodyPr/>
        <a:lstStyle/>
        <a:p>
          <a:endParaRPr lang="en-US"/>
        </a:p>
      </dgm:t>
    </dgm:pt>
    <dgm:pt modelId="{B681B100-5C11-47F0-B3BE-1208D3C5405C}" type="pres">
      <dgm:prSet presAssocID="{574B4E2B-0EDD-4058-B423-F23C79C20E15}" presName="tile4text" presStyleLbl="node1" presStyleIdx="3" presStyleCnt="4">
        <dgm:presLayoutVars>
          <dgm:chMax val="0"/>
          <dgm:chPref val="0"/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12576278-6E5D-4E6E-BBC1-BFD9233FB10E}" type="pres">
      <dgm:prSet presAssocID="{574B4E2B-0EDD-4058-B423-F23C79C20E15}" presName="centerTile" presStyleLbl="fgShp" presStyleIdx="0" presStyleCnt="1" custScaleX="151515">
        <dgm:presLayoutVars>
          <dgm:chMax val="0"/>
          <dgm:chPref val="0"/>
        </dgm:presLayoutVars>
      </dgm:prSet>
      <dgm:spPr/>
      <dgm:t>
        <a:bodyPr/>
        <a:lstStyle/>
        <a:p>
          <a:endParaRPr lang="en-US"/>
        </a:p>
      </dgm:t>
    </dgm:pt>
  </dgm:ptLst>
  <dgm:cxnLst>
    <dgm:cxn modelId="{CDA0D994-2192-4911-BB3B-15C4D36E3A17}" type="presOf" srcId="{35164CEC-6A3F-4983-82B8-C7989198CCEF}" destId="{1814464F-3A70-4461-8B90-5A2894BC51FA}" srcOrd="1" destOrd="0" presId="urn:microsoft.com/office/officeart/2005/8/layout/matrix1"/>
    <dgm:cxn modelId="{5A878D4F-A083-49D4-B903-A6401D258665}" type="presOf" srcId="{F49043F0-9718-4220-A192-49EE06570B30}" destId="{12576278-6E5D-4E6E-BBC1-BFD9233FB10E}" srcOrd="0" destOrd="0" presId="urn:microsoft.com/office/officeart/2005/8/layout/matrix1"/>
    <dgm:cxn modelId="{91FD7A37-20C0-4B89-A31A-4CF1E5C9623E}" type="presOf" srcId="{35164CEC-6A3F-4983-82B8-C7989198CCEF}" destId="{0B2938AB-771B-484D-AC65-19894FF504B7}" srcOrd="0" destOrd="0" presId="urn:microsoft.com/office/officeart/2005/8/layout/matrix1"/>
    <dgm:cxn modelId="{42D903EB-F4EE-4189-B2EA-7FBDE0576192}" type="presOf" srcId="{2FB173CB-9F49-4838-8C66-3D8774DE0AA2}" destId="{E08B39F4-8895-423D-8412-8C97072FA9B4}" srcOrd="1" destOrd="0" presId="urn:microsoft.com/office/officeart/2005/8/layout/matrix1"/>
    <dgm:cxn modelId="{04CD1CE1-B3AC-4392-9F3A-34757FA0B666}" type="presOf" srcId="{77ED90AF-3C55-4F2C-A8D9-ABE8763EEEDA}" destId="{EB6DDFE7-CB96-43AF-89DB-E7EDFAA6323A}" srcOrd="0" destOrd="0" presId="urn:microsoft.com/office/officeart/2005/8/layout/matrix1"/>
    <dgm:cxn modelId="{5C95B354-5D65-4D3D-B95E-ED057A976A99}" srcId="{F49043F0-9718-4220-A192-49EE06570B30}" destId="{35164CEC-6A3F-4983-82B8-C7989198CCEF}" srcOrd="0" destOrd="0" parTransId="{660CFCFF-D319-4C43-8C57-D2411CD58D50}" sibTransId="{6B06CF63-7D85-4341-BAD3-25F6F802B427}"/>
    <dgm:cxn modelId="{96F43D98-26BB-49EE-8A4D-CA6009E5430C}" srcId="{F49043F0-9718-4220-A192-49EE06570B30}" destId="{77ED90AF-3C55-4F2C-A8D9-ABE8763EEEDA}" srcOrd="3" destOrd="0" parTransId="{E8E3D76A-E506-4B3D-A769-0925B02B2470}" sibTransId="{3D105E9B-7050-4953-BC7A-C745B3AA1A09}"/>
    <dgm:cxn modelId="{A96A1126-3C39-45A2-98A6-6AE7FA1EF1F8}" type="presOf" srcId="{2FB173CB-9F49-4838-8C66-3D8774DE0AA2}" destId="{B33141BA-78E4-4ED9-A2FC-88D064A6B166}" srcOrd="0" destOrd="0" presId="urn:microsoft.com/office/officeart/2005/8/layout/matrix1"/>
    <dgm:cxn modelId="{22266BE6-D29F-46BE-89B2-7BB1EF9FAE23}" srcId="{F49043F0-9718-4220-A192-49EE06570B30}" destId="{2FB173CB-9F49-4838-8C66-3D8774DE0AA2}" srcOrd="1" destOrd="0" parTransId="{B24278FB-1188-407B-BEA7-6304900D44A2}" sibTransId="{0B1C94F3-EF86-4EA5-9DF7-466C9CCB7231}"/>
    <dgm:cxn modelId="{1D39FBBD-F05D-431F-87A2-360876F6527A}" srcId="{F49043F0-9718-4220-A192-49EE06570B30}" destId="{7E96D64B-22C2-4E2E-8CE6-CBCB623B1F3D}" srcOrd="2" destOrd="0" parTransId="{DFB774AA-5D47-4B44-A5B9-83AE65A05092}" sibTransId="{D9CB8667-34D3-4301-93A6-B2E2AED4AE99}"/>
    <dgm:cxn modelId="{AFE74C35-C06E-4E77-8F19-9136A98CC5DB}" type="presOf" srcId="{77ED90AF-3C55-4F2C-A8D9-ABE8763EEEDA}" destId="{CBF342AC-74E8-471E-AA07-9059A1130C2C}" srcOrd="1" destOrd="0" presId="urn:microsoft.com/office/officeart/2005/8/layout/matrix1"/>
    <dgm:cxn modelId="{F4EC8DF7-0204-4FA0-9FA8-3DC472D1FE47}" srcId="{574B4E2B-0EDD-4058-B423-F23C79C20E15}" destId="{F49043F0-9718-4220-A192-49EE06570B30}" srcOrd="0" destOrd="0" parTransId="{85F5DA20-C64F-45E8-A200-07FFF6AAFC2A}" sibTransId="{CD6BED22-387B-416B-A030-929F01B59ACE}"/>
    <dgm:cxn modelId="{3A9225CF-7C0E-4344-A980-B6225319F5ED}" type="presOf" srcId="{7E96D64B-22C2-4E2E-8CE6-CBCB623B1F3D}" destId="{B681B100-5C11-47F0-B3BE-1208D3C5405C}" srcOrd="1" destOrd="0" presId="urn:microsoft.com/office/officeart/2005/8/layout/matrix1"/>
    <dgm:cxn modelId="{88415A3B-4F26-40D7-B54C-37A0930C086B}" type="presOf" srcId="{574B4E2B-0EDD-4058-B423-F23C79C20E15}" destId="{8B3F23D2-45D0-4B9D-90CA-CC78A160592F}" srcOrd="0" destOrd="0" presId="urn:microsoft.com/office/officeart/2005/8/layout/matrix1"/>
    <dgm:cxn modelId="{0BD5428D-3BED-4020-AADB-0E7130A68929}" type="presOf" srcId="{7E96D64B-22C2-4E2E-8CE6-CBCB623B1F3D}" destId="{7DA020D0-EE42-4731-91FA-2B744B6D69B4}" srcOrd="0" destOrd="0" presId="urn:microsoft.com/office/officeart/2005/8/layout/matrix1"/>
    <dgm:cxn modelId="{6C573045-B4BD-483C-9F73-640B8DA5C9CB}" type="presParOf" srcId="{8B3F23D2-45D0-4B9D-90CA-CC78A160592F}" destId="{38D15305-BAA6-4A04-A7F6-6AE21D3F574F}" srcOrd="0" destOrd="0" presId="urn:microsoft.com/office/officeart/2005/8/layout/matrix1"/>
    <dgm:cxn modelId="{AF9B02E0-6BDF-491F-BF32-6492D452FD63}" type="presParOf" srcId="{38D15305-BAA6-4A04-A7F6-6AE21D3F574F}" destId="{B33141BA-78E4-4ED9-A2FC-88D064A6B166}" srcOrd="0" destOrd="0" presId="urn:microsoft.com/office/officeart/2005/8/layout/matrix1"/>
    <dgm:cxn modelId="{3BE9BDFB-2FDD-40BD-AF7B-2E46C3008FF5}" type="presParOf" srcId="{38D15305-BAA6-4A04-A7F6-6AE21D3F574F}" destId="{E08B39F4-8895-423D-8412-8C97072FA9B4}" srcOrd="1" destOrd="0" presId="urn:microsoft.com/office/officeart/2005/8/layout/matrix1"/>
    <dgm:cxn modelId="{25D9D480-C3EA-4647-9AFF-5A3842DC5DAE}" type="presParOf" srcId="{38D15305-BAA6-4A04-A7F6-6AE21D3F574F}" destId="{0B2938AB-771B-484D-AC65-19894FF504B7}" srcOrd="2" destOrd="0" presId="urn:microsoft.com/office/officeart/2005/8/layout/matrix1"/>
    <dgm:cxn modelId="{82FFDB13-DBE2-40C6-851A-2FA127BB0272}" type="presParOf" srcId="{38D15305-BAA6-4A04-A7F6-6AE21D3F574F}" destId="{1814464F-3A70-4461-8B90-5A2894BC51FA}" srcOrd="3" destOrd="0" presId="urn:microsoft.com/office/officeart/2005/8/layout/matrix1"/>
    <dgm:cxn modelId="{2EB38A9E-A980-46E3-B167-03150245FBF5}" type="presParOf" srcId="{38D15305-BAA6-4A04-A7F6-6AE21D3F574F}" destId="{EB6DDFE7-CB96-43AF-89DB-E7EDFAA6323A}" srcOrd="4" destOrd="0" presId="urn:microsoft.com/office/officeart/2005/8/layout/matrix1"/>
    <dgm:cxn modelId="{043DD7AE-B3EF-450F-BD02-B9EA5BA24550}" type="presParOf" srcId="{38D15305-BAA6-4A04-A7F6-6AE21D3F574F}" destId="{CBF342AC-74E8-471E-AA07-9059A1130C2C}" srcOrd="5" destOrd="0" presId="urn:microsoft.com/office/officeart/2005/8/layout/matrix1"/>
    <dgm:cxn modelId="{6AA972CE-1DB7-4726-9A8D-EFA4E00493B2}" type="presParOf" srcId="{38D15305-BAA6-4A04-A7F6-6AE21D3F574F}" destId="{7DA020D0-EE42-4731-91FA-2B744B6D69B4}" srcOrd="6" destOrd="0" presId="urn:microsoft.com/office/officeart/2005/8/layout/matrix1"/>
    <dgm:cxn modelId="{B49DDDDE-61E0-46F5-9F57-9C20EFE3B7FF}" type="presParOf" srcId="{38D15305-BAA6-4A04-A7F6-6AE21D3F574F}" destId="{B681B100-5C11-47F0-B3BE-1208D3C5405C}" srcOrd="7" destOrd="0" presId="urn:microsoft.com/office/officeart/2005/8/layout/matrix1"/>
    <dgm:cxn modelId="{4590FC17-ACB5-4216-AD57-EA6F7ABC671B}" type="presParOf" srcId="{8B3F23D2-45D0-4B9D-90CA-CC78A160592F}" destId="{12576278-6E5D-4E6E-BBC1-BFD9233FB10E}" srcOrd="1" destOrd="0" presId="urn:microsoft.com/office/officeart/2005/8/layout/matrix1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B33141BA-78E4-4ED9-A2FC-88D064A6B166}">
      <dsp:nvSpPr>
        <dsp:cNvPr id="0" name=""/>
        <dsp:cNvSpPr/>
      </dsp:nvSpPr>
      <dsp:spPr>
        <a:xfrm rot="16200000">
          <a:off x="895350" y="-895350"/>
          <a:ext cx="1790700" cy="3581400"/>
        </a:xfrm>
        <a:prstGeom prst="round1Rect">
          <a:avLst/>
        </a:prstGeom>
        <a:solidFill>
          <a:srgbClr val="8064A2">
            <a:hueOff val="0"/>
            <a:satOff val="0"/>
            <a:lumOff val="0"/>
            <a:alphaOff val="0"/>
          </a:srgbClr>
        </a:solidFill>
        <a:ln w="25400" cap="flat" cmpd="sng" algn="ctr">
          <a:solidFill>
            <a:sysClr val="window" lastClr="FFFFFF">
              <a:hueOff val="0"/>
              <a:satOff val="0"/>
              <a:lumOff val="0"/>
              <a:alphaOff val="0"/>
            </a:sys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28016" tIns="128016" rIns="128016" bIns="128016" numCol="1" spcCol="1270" anchor="ctr" anchorCtr="0">
          <a:noAutofit/>
        </a:bodyPr>
        <a:lstStyle/>
        <a:p>
          <a:pPr lvl="0" algn="ctr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800" kern="1200" dirty="0">
              <a:solidFill>
                <a:sysClr val="window" lastClr="FFFFFF"/>
              </a:solidFill>
              <a:latin typeface="Cambria Math" panose="02040503050406030204" pitchFamily="18" charset="0"/>
              <a:ea typeface="Cambria Math" panose="02040503050406030204" pitchFamily="18" charset="0"/>
              <a:cs typeface="+mn-cs"/>
            </a:rPr>
            <a:t>Развијање способност</a:t>
          </a:r>
          <a:r>
            <a:rPr lang="sr-Cyrl-RS" sz="1800" kern="1200" dirty="0">
              <a:solidFill>
                <a:sysClr val="window" lastClr="FFFFFF"/>
              </a:solidFill>
              <a:latin typeface="Cambria Math" panose="02040503050406030204" pitchFamily="18" charset="0"/>
              <a:ea typeface="Cambria Math" panose="02040503050406030204" pitchFamily="18" charset="0"/>
              <a:cs typeface="+mn-cs"/>
            </a:rPr>
            <a:t>и</a:t>
          </a:r>
          <a:r>
            <a:rPr lang="ru-RU" sz="1800" kern="1200" dirty="0">
              <a:solidFill>
                <a:sysClr val="window" lastClr="FFFFFF"/>
              </a:solidFill>
              <a:latin typeface="Cambria Math" panose="02040503050406030204" pitchFamily="18" charset="0"/>
              <a:ea typeface="Cambria Math" panose="02040503050406030204" pitchFamily="18" charset="0"/>
              <a:cs typeface="+mn-cs"/>
            </a:rPr>
            <a:t> </a:t>
          </a:r>
          <a:r>
            <a:rPr lang="sr-Cyrl-RS" sz="1800" kern="1200" dirty="0">
              <a:solidFill>
                <a:sysClr val="window" lastClr="FFFFFF"/>
              </a:solidFill>
              <a:latin typeface="Cambria Math" panose="02040503050406030204" pitchFamily="18" charset="0"/>
              <a:ea typeface="Cambria Math" panose="02040503050406030204" pitchFamily="18" charset="0"/>
              <a:cs typeface="+mn-cs"/>
            </a:rPr>
            <a:t>ученика </a:t>
          </a:r>
          <a:r>
            <a:rPr lang="ru-RU" sz="1800" kern="1200" dirty="0">
              <a:solidFill>
                <a:sysClr val="window" lastClr="FFFFFF"/>
              </a:solidFill>
              <a:latin typeface="Cambria Math" panose="02040503050406030204" pitchFamily="18" charset="0"/>
              <a:ea typeface="Cambria Math" panose="02040503050406030204" pitchFamily="18" charset="0"/>
              <a:cs typeface="+mn-cs"/>
            </a:rPr>
            <a:t>да се у сарадњи </a:t>
          </a:r>
          <a:r>
            <a:rPr lang="sr-Cyrl-RS" sz="1800" kern="1200" noProof="0" dirty="0">
              <a:solidFill>
                <a:sysClr val="window" lastClr="FFFFFF"/>
              </a:solidFill>
              <a:latin typeface="Cambria Math" panose="02040503050406030204" pitchFamily="18" charset="0"/>
              <a:ea typeface="Cambria Math" panose="02040503050406030204" pitchFamily="18" charset="0"/>
              <a:cs typeface="+mn-cs"/>
            </a:rPr>
            <a:t>са</a:t>
          </a:r>
          <a:r>
            <a:rPr lang="ru-RU" sz="1800" kern="1200" dirty="0">
              <a:solidFill>
                <a:sysClr val="window" lastClr="FFFFFF"/>
              </a:solidFill>
              <a:latin typeface="Cambria Math" panose="02040503050406030204" pitchFamily="18" charset="0"/>
              <a:ea typeface="Cambria Math" panose="02040503050406030204" pitchFamily="18" charset="0"/>
              <a:cs typeface="+mn-cs"/>
            </a:rPr>
            <a:t> </a:t>
          </a:r>
          <a:r>
            <a:rPr lang="sr-Cyrl-RS" sz="1800" kern="1200" noProof="0" dirty="0">
              <a:solidFill>
                <a:sysClr val="window" lastClr="FFFFFF"/>
              </a:solidFill>
              <a:latin typeface="Cambria Math" panose="02040503050406030204" pitchFamily="18" charset="0"/>
              <a:ea typeface="Cambria Math" panose="02040503050406030204" pitchFamily="18" charset="0"/>
              <a:cs typeface="+mn-cs"/>
            </a:rPr>
            <a:t>другима</a:t>
          </a:r>
          <a:r>
            <a:rPr lang="ru-RU" sz="1800" kern="1200" dirty="0">
              <a:solidFill>
                <a:sysClr val="window" lastClr="FFFFFF"/>
              </a:solidFill>
              <a:latin typeface="Cambria Math" panose="02040503050406030204" pitchFamily="18" charset="0"/>
              <a:ea typeface="Cambria Math" panose="02040503050406030204" pitchFamily="18" charset="0"/>
              <a:cs typeface="+mn-cs"/>
            </a:rPr>
            <a:t> ангажује у реализацији заједничких пројеката</a:t>
          </a:r>
          <a:endParaRPr lang="sr-Cyrl-RS" sz="1800" kern="1200" dirty="0">
            <a:solidFill>
              <a:sysClr val="window" lastClr="FFFFFF"/>
            </a:solidFill>
            <a:latin typeface="Cambria Math" panose="02040503050406030204" pitchFamily="18" charset="0"/>
            <a:ea typeface="Cambria Math" panose="02040503050406030204" pitchFamily="18" charset="0"/>
            <a:cs typeface="+mn-cs"/>
          </a:endParaRPr>
        </a:p>
      </dsp:txBody>
      <dsp:txXfrm rot="5400000">
        <a:off x="0" y="65561"/>
        <a:ext cx="3581400" cy="1277464"/>
      </dsp:txXfrm>
    </dsp:sp>
    <dsp:sp modelId="{0B2938AB-771B-484D-AC65-19894FF504B7}">
      <dsp:nvSpPr>
        <dsp:cNvPr id="0" name=""/>
        <dsp:cNvSpPr/>
      </dsp:nvSpPr>
      <dsp:spPr>
        <a:xfrm>
          <a:off x="3581400" y="0"/>
          <a:ext cx="3581400" cy="1790700"/>
        </a:xfrm>
        <a:prstGeom prst="round1Rect">
          <a:avLst/>
        </a:prstGeom>
        <a:solidFill>
          <a:srgbClr val="8064A2">
            <a:hueOff val="-1488257"/>
            <a:satOff val="8966"/>
            <a:lumOff val="719"/>
            <a:alphaOff val="0"/>
          </a:srgbClr>
        </a:solidFill>
        <a:ln w="25400" cap="flat" cmpd="sng" algn="ctr">
          <a:solidFill>
            <a:sysClr val="window" lastClr="FFFFFF">
              <a:hueOff val="0"/>
              <a:satOff val="0"/>
              <a:lumOff val="0"/>
              <a:alphaOff val="0"/>
            </a:sys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28016" tIns="128016" rIns="128016" bIns="128016" numCol="1" spcCol="1270" anchor="ctr" anchorCtr="0">
          <a:noAutofit/>
        </a:bodyPr>
        <a:lstStyle/>
        <a:p>
          <a:pPr lvl="0" algn="ctr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sr-Cyrl-RS" sz="1800" kern="1200" dirty="0">
              <a:solidFill>
                <a:sysClr val="window" lastClr="FFFFFF"/>
              </a:solidFill>
              <a:latin typeface="Cambria Math" panose="02040503050406030204" pitchFamily="18" charset="0"/>
              <a:ea typeface="Cambria Math" panose="02040503050406030204" pitchFamily="18" charset="0"/>
              <a:cs typeface="+mn-cs"/>
            </a:rPr>
            <a:t>Решавање проблема</a:t>
          </a:r>
        </a:p>
      </dsp:txBody>
      <dsp:txXfrm>
        <a:off x="3581400" y="0"/>
        <a:ext cx="3515839" cy="1343025"/>
      </dsp:txXfrm>
    </dsp:sp>
    <dsp:sp modelId="{EB6DDFE7-CB96-43AF-89DB-E7EDFAA6323A}">
      <dsp:nvSpPr>
        <dsp:cNvPr id="0" name=""/>
        <dsp:cNvSpPr/>
      </dsp:nvSpPr>
      <dsp:spPr>
        <a:xfrm rot="10800000">
          <a:off x="0" y="1790700"/>
          <a:ext cx="3581400" cy="1790700"/>
        </a:xfrm>
        <a:prstGeom prst="round1Rect">
          <a:avLst/>
        </a:prstGeom>
        <a:solidFill>
          <a:srgbClr val="8064A2">
            <a:hueOff val="-2976513"/>
            <a:satOff val="17933"/>
            <a:lumOff val="1437"/>
            <a:alphaOff val="0"/>
          </a:srgbClr>
        </a:solidFill>
        <a:ln w="25400" cap="flat" cmpd="sng" algn="ctr">
          <a:solidFill>
            <a:sysClr val="window" lastClr="FFFFFF">
              <a:hueOff val="0"/>
              <a:satOff val="0"/>
              <a:lumOff val="0"/>
              <a:alphaOff val="0"/>
            </a:sys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28016" tIns="128016" rIns="128016" bIns="128016" numCol="1" spcCol="1270" anchor="ctr" anchorCtr="0">
          <a:noAutofit/>
        </a:bodyPr>
        <a:lstStyle/>
        <a:p>
          <a:pPr lvl="0" algn="ctr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sr-Cyrl-RS" sz="1800" kern="1200" noProof="0" dirty="0">
              <a:solidFill>
                <a:sysClr val="window" lastClr="FFFFFF"/>
              </a:solidFill>
              <a:latin typeface="Cambria Math" panose="02040503050406030204" pitchFamily="18" charset="0"/>
              <a:ea typeface="Cambria Math" panose="02040503050406030204" pitchFamily="18" charset="0"/>
              <a:cs typeface="+mn-cs"/>
            </a:rPr>
            <a:t>Развијање позитивног и одговорног односа према учењу</a:t>
          </a:r>
        </a:p>
      </dsp:txBody>
      <dsp:txXfrm rot="10800000">
        <a:off x="65561" y="2238375"/>
        <a:ext cx="3515839" cy="1343025"/>
      </dsp:txXfrm>
    </dsp:sp>
    <dsp:sp modelId="{7DA020D0-EE42-4731-91FA-2B744B6D69B4}">
      <dsp:nvSpPr>
        <dsp:cNvPr id="0" name=""/>
        <dsp:cNvSpPr/>
      </dsp:nvSpPr>
      <dsp:spPr>
        <a:xfrm rot="5400000">
          <a:off x="4476750" y="895350"/>
          <a:ext cx="1790700" cy="3581400"/>
        </a:xfrm>
        <a:prstGeom prst="round1Rect">
          <a:avLst/>
        </a:prstGeom>
        <a:solidFill>
          <a:srgbClr val="8064A2">
            <a:hueOff val="-4464770"/>
            <a:satOff val="26899"/>
            <a:lumOff val="2156"/>
            <a:alphaOff val="0"/>
          </a:srgbClr>
        </a:solidFill>
        <a:ln w="25400" cap="flat" cmpd="sng" algn="ctr">
          <a:solidFill>
            <a:sysClr val="window" lastClr="FFFFFF">
              <a:hueOff val="0"/>
              <a:satOff val="0"/>
              <a:lumOff val="0"/>
              <a:alphaOff val="0"/>
            </a:sys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28016" tIns="128016" rIns="128016" bIns="128016" numCol="1" spcCol="1270" anchor="ctr" anchorCtr="0">
          <a:noAutofit/>
        </a:bodyPr>
        <a:lstStyle/>
        <a:p>
          <a:pPr lvl="0" algn="ctr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sr-Cyrl-RS" sz="1800" kern="1200" dirty="0">
              <a:solidFill>
                <a:sysClr val="window" lastClr="FFFFFF"/>
              </a:solidFill>
              <a:latin typeface="Cambria Math" panose="02040503050406030204" pitchFamily="18" charset="0"/>
              <a:ea typeface="Cambria Math" panose="02040503050406030204" pitchFamily="18" charset="0"/>
              <a:cs typeface="+mn-cs"/>
            </a:rPr>
            <a:t>Оспособљавање ученика да се </a:t>
          </a:r>
          <a:r>
            <a:rPr lang="ru-RU" sz="1800" kern="1200" dirty="0">
              <a:solidFill>
                <a:sysClr val="window" lastClr="FFFFFF"/>
              </a:solidFill>
              <a:latin typeface="Cambria Math" panose="02040503050406030204" pitchFamily="18" charset="0"/>
              <a:ea typeface="Cambria Math" panose="02040503050406030204" pitchFamily="18" charset="0"/>
              <a:cs typeface="+mn-cs"/>
            </a:rPr>
            <a:t>понаша одговорно, хумано и толерантно у друштву</a:t>
          </a:r>
          <a:endParaRPr lang="sr-Cyrl-RS" sz="1800" kern="1200" dirty="0">
            <a:solidFill>
              <a:sysClr val="window" lastClr="FFFFFF"/>
            </a:solidFill>
            <a:latin typeface="Cambria Math" panose="02040503050406030204" pitchFamily="18" charset="0"/>
            <a:ea typeface="Cambria Math" panose="02040503050406030204" pitchFamily="18" charset="0"/>
            <a:cs typeface="+mn-cs"/>
          </a:endParaRPr>
        </a:p>
      </dsp:txBody>
      <dsp:txXfrm rot="-5400000">
        <a:off x="3581400" y="2238375"/>
        <a:ext cx="3581400" cy="1277464"/>
      </dsp:txXfrm>
    </dsp:sp>
    <dsp:sp modelId="{12576278-6E5D-4E6E-BBC1-BFD9233FB10E}">
      <dsp:nvSpPr>
        <dsp:cNvPr id="0" name=""/>
        <dsp:cNvSpPr/>
      </dsp:nvSpPr>
      <dsp:spPr>
        <a:xfrm>
          <a:off x="1953492" y="1343025"/>
          <a:ext cx="3255814" cy="895350"/>
        </a:xfrm>
        <a:prstGeom prst="roundRect">
          <a:avLst/>
        </a:prstGeom>
        <a:solidFill>
          <a:srgbClr val="8064A2">
            <a:tint val="40000"/>
            <a:hueOff val="0"/>
            <a:satOff val="0"/>
            <a:lumOff val="0"/>
            <a:alphaOff val="0"/>
          </a:srgbClr>
        </a:solidFill>
        <a:ln w="25400" cap="flat" cmpd="sng" algn="ctr">
          <a:solidFill>
            <a:sysClr val="window" lastClr="FFFFFF">
              <a:hueOff val="0"/>
              <a:satOff val="0"/>
              <a:lumOff val="0"/>
              <a:alphaOff val="0"/>
            </a:sys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87630" tIns="87630" rIns="87630" bIns="87630" numCol="1" spcCol="1270" anchor="ctr" anchorCtr="0">
          <a:noAutofit/>
        </a:bodyPr>
        <a:lstStyle/>
        <a:p>
          <a:pPr lvl="0" algn="ctr" defTabSz="10223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sr-Cyrl-RS" sz="2300" b="1" kern="1200" dirty="0">
              <a:solidFill>
                <a:schemeClr val="accent1">
                  <a:lumMod val="50000"/>
                </a:schemeClr>
              </a:solidFill>
              <a:latin typeface="Cambria Math" panose="02040503050406030204" pitchFamily="18" charset="0"/>
              <a:ea typeface="Cambria Math" panose="02040503050406030204" pitchFamily="18" charset="0"/>
              <a:cs typeface="+mn-cs"/>
            </a:rPr>
            <a:t>Ком наставном предмету припада?</a:t>
          </a:r>
        </a:p>
      </dsp:txBody>
      <dsp:txXfrm>
        <a:off x="1997199" y="1386732"/>
        <a:ext cx="3168400" cy="807936"/>
      </dsp:txXfrm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matrix1">
  <dgm:title val=""/>
  <dgm:desc val=""/>
  <dgm:catLst>
    <dgm:cat type="matrix" pri="2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13">
          <dgm:prSet phldr="1"/>
        </dgm:pt>
        <dgm:pt modelId="14">
          <dgm:prSet phldr="1"/>
        </dgm:pt>
      </dgm:ptLst>
      <dgm:cxnLst>
        <dgm:cxn modelId="2" srcId="0" destId="1" srcOrd="0" destOrd="0"/>
        <dgm:cxn modelId="3" srcId="1" destId="11" srcOrd="0" destOrd="0"/>
        <dgm:cxn modelId="4" srcId="1" destId="12" srcOrd="1" destOrd="0"/>
        <dgm:cxn modelId="5" srcId="1" destId="13" srcOrd="2" destOrd="0"/>
        <dgm:cxn modelId="6" srcId="1" destId="14" srcOrd="3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12"/>
        <dgm:pt modelId="13"/>
        <dgm:pt modelId="14"/>
      </dgm:ptLst>
      <dgm:cxnLst>
        <dgm:cxn modelId="2" srcId="0" destId="1" srcOrd="0" destOrd="0"/>
        <dgm:cxn modelId="15" srcId="1" destId="11" srcOrd="0" destOrd="0"/>
        <dgm:cxn modelId="16" srcId="1" destId="12" srcOrd="1" destOrd="0"/>
        <dgm:cxn modelId="17" srcId="1" destId="13" srcOrd="2" destOrd="0"/>
        <dgm:cxn modelId="18" srcId="1" destId="14" srcOrd="3" destOrd="0"/>
      </dgm:cxnLst>
      <dgm:bg/>
      <dgm:whole/>
    </dgm:dataModel>
  </dgm:styleData>
  <dgm:clrData>
    <dgm:dataModel>
      <dgm:ptLst>
        <dgm:pt modelId="0" type="doc"/>
        <dgm:pt modelId="1"/>
        <dgm:pt modelId="11"/>
        <dgm:pt modelId="12"/>
        <dgm:pt modelId="13"/>
        <dgm:pt modelId="14"/>
      </dgm:ptLst>
      <dgm:cxnLst>
        <dgm:cxn modelId="2" srcId="0" destId="1" srcOrd="0" destOrd="0"/>
        <dgm:cxn modelId="15" srcId="1" destId="11" srcOrd="0" destOrd="0"/>
        <dgm:cxn modelId="16" srcId="1" destId="12" srcOrd="1" destOrd="0"/>
        <dgm:cxn modelId="17" srcId="1" destId="13" srcOrd="2" destOrd="0"/>
        <dgm:cxn modelId="18" srcId="1" destId="14" srcOrd="3" destOrd="0"/>
      </dgm:cxnLst>
      <dgm:bg/>
      <dgm:whole/>
    </dgm:dataModel>
  </dgm:clrData>
  <dgm:layoutNode name="diagram">
    <dgm:varLst>
      <dgm:chMax val="1"/>
      <dgm:dir/>
      <dgm:animLvl val="ctr"/>
      <dgm:resizeHandles val="exact"/>
    </dgm:varLst>
    <dgm:alg type="composite"/>
    <dgm:shape xmlns:r="http://schemas.openxmlformats.org/officeDocument/2006/relationships" r:blip="">
      <dgm:adjLst/>
    </dgm:shape>
    <dgm:presOf/>
    <dgm:constrLst>
      <dgm:constr type="ctrX" for="ch" forName="matrix" refType="w" fact="0.5"/>
      <dgm:constr type="ctrY" for="ch" forName="matrix" refType="h" fact="0.5"/>
      <dgm:constr type="w" for="ch" forName="matrix" refType="w"/>
      <dgm:constr type="h" for="ch" forName="matrix" refType="h"/>
      <dgm:constr type="ctrX" for="ch" forName="centerTile" refType="w" fact="0.5"/>
      <dgm:constr type="ctrY" for="ch" forName="centerTile" refType="h" fact="0.5"/>
      <dgm:constr type="w" for="ch" forName="centerTile" refType="w" fact="0.3"/>
      <dgm:constr type="h" for="ch" forName="centerTile" refType="h" fact="0.25"/>
      <dgm:constr type="primFontSz" for="des" ptType="node" op="equ" val="65"/>
    </dgm:constrLst>
    <dgm:ruleLst/>
    <dgm:choose name="Name0">
      <dgm:if name="Name1" axis="ch" ptType="node" func="cnt" op="gte" val="1">
        <dgm:layoutNode name="matrix">
          <dgm:alg type="composite"/>
          <dgm:shape xmlns:r="http://schemas.openxmlformats.org/officeDocument/2006/relationships" r:blip="">
            <dgm:adjLst/>
          </dgm:shape>
          <dgm:presOf/>
          <dgm:constrLst>
            <dgm:constr type="l" for="ch" forName="tile1"/>
            <dgm:constr type="t" for="ch" forName="tile1"/>
            <dgm:constr type="r" for="ch" forName="tile1" refType="w" fact="0.5"/>
            <dgm:constr type="b" for="ch" forName="tile1" refType="h" fact="0.5"/>
            <dgm:constr type="l" for="ch" forName="tile1text" refType="l" refFor="ch" refForName="tile1"/>
            <dgm:constr type="t" for="ch" forName="tile1text" refType="t" refFor="ch" refForName="tile1"/>
            <dgm:constr type="w" for="ch" forName="tile1text" refType="w" refFor="ch" refForName="tile1"/>
            <dgm:constr type="h" for="ch" forName="tile1text" refType="h" refFor="ch" refForName="tile1" fact="0.75"/>
            <dgm:constr type="r" for="ch" forName="tile2" refType="w"/>
            <dgm:constr type="t" for="ch" forName="tile2"/>
            <dgm:constr type="l" for="ch" forName="tile2" refType="w" fact="0.5"/>
            <dgm:constr type="b" for="ch" forName="tile2" refType="h" fact="0.5"/>
            <dgm:constr type="r" for="ch" forName="tile2text" refType="r" refFor="ch" refForName="tile2"/>
            <dgm:constr type="t" for="ch" forName="tile2text" refType="t" refFor="ch" refForName="tile2"/>
            <dgm:constr type="w" for="ch" forName="tile2text" refType="w" refFor="ch" refForName="tile2"/>
            <dgm:constr type="h" for="ch" forName="tile2text" refType="h" refFor="ch" refForName="tile2" fact="0.75"/>
            <dgm:constr type="l" for="ch" forName="tile3"/>
            <dgm:constr type="b" for="ch" forName="tile3" refType="h"/>
            <dgm:constr type="r" for="ch" forName="tile3" refType="w" fact="0.5"/>
            <dgm:constr type="t" for="ch" forName="tile3" refType="h" fact="0.5"/>
            <dgm:constr type="l" for="ch" forName="tile3text" refType="l" refFor="ch" refForName="tile3"/>
            <dgm:constr type="b" for="ch" forName="tile3text" refType="b" refFor="ch" refForName="tile3"/>
            <dgm:constr type="w" for="ch" forName="tile3text" refType="w" refFor="ch" refForName="tile3"/>
            <dgm:constr type="h" for="ch" forName="tile3text" refType="h" refFor="ch" refForName="tile3" fact="0.75"/>
            <dgm:constr type="r" for="ch" forName="tile4" refType="w"/>
            <dgm:constr type="b" for="ch" forName="tile4" refType="h"/>
            <dgm:constr type="l" for="ch" forName="tile4" refType="w" fact="0.5"/>
            <dgm:constr type="t" for="ch" forName="tile4" refType="h" fact="0.5"/>
            <dgm:constr type="r" for="ch" forName="tile4text" refType="r" refFor="ch" refForName="tile4"/>
            <dgm:constr type="b" for="ch" forName="tile4text" refType="b" refFor="ch" refForName="tile4"/>
            <dgm:constr type="w" for="ch" forName="tile4text" refType="w" refFor="ch" refForName="tile4"/>
            <dgm:constr type="h" for="ch" forName="tile4text" refType="h" refFor="ch" refForName="tile4" fact="0.75"/>
          </dgm:constrLst>
          <dgm:ruleLst/>
          <dgm:layoutNode name="tile1" styleLbl="node1">
            <dgm:alg type="sp"/>
            <dgm:shape xmlns:r="http://schemas.openxmlformats.org/officeDocument/2006/relationships" rot="270" type="round1Rect" r:blip="">
              <dgm:adjLst/>
            </dgm:shape>
            <dgm:choose name="Name2">
              <dgm:if name="Name3" func="var" arg="dir" op="equ" val="norm">
                <dgm:presOf axis="ch ch desOrSelf" ptType="node node node" st="1 1 1" cnt="1 1 0"/>
              </dgm:if>
              <dgm:else name="Name4">
                <dgm:presOf axis="ch ch desOrSelf" ptType="node node node" st="1 2 1" cnt="1 1 0"/>
              </dgm:else>
            </dgm:choose>
            <dgm:constrLst/>
            <dgm:ruleLst/>
          </dgm:layoutNode>
          <dgm:layoutNode name="tile1text" styleLbl="node1">
            <dgm:varLst>
              <dgm:chMax val="0"/>
              <dgm:chPref val="0"/>
              <dgm:bulletEnabled val="1"/>
            </dgm:varLst>
            <dgm:choose name="Name5">
              <dgm:if name="Name6" axis="root des" func="maxDepth" op="gte" val="3">
                <dgm:alg type="tx">
                  <dgm:param type="txAnchorVert" val="t"/>
                  <dgm:param type="parTxLTRAlign" val="l"/>
                  <dgm:param type="parTxRTLAlign" val="r"/>
                </dgm:alg>
              </dgm:if>
              <dgm:else name="Name7">
                <dgm:alg type="tx"/>
              </dgm:else>
            </dgm:choose>
            <dgm:shape xmlns:r="http://schemas.openxmlformats.org/officeDocument/2006/relationships" rot="270" type="rect" r:blip="" hideGeom="1">
              <dgm:adjLst>
                <dgm:adj idx="1" val="0.2"/>
              </dgm:adjLst>
            </dgm:shape>
            <dgm:choose name="Name8">
              <dgm:if name="Name9" func="var" arg="dir" op="equ" val="norm">
                <dgm:presOf axis="ch ch desOrSelf" ptType="node node node" st="1 1 1" cnt="1 1 0"/>
              </dgm:if>
              <dgm:else name="Name10">
                <dgm:presOf axis="ch ch desOrSelf" ptType="node node node" st="1 2 1" cnt="1 1 0"/>
              </dgm:else>
            </dgm:choose>
            <dgm:constrLst/>
            <dgm:ruleLst>
              <dgm:rule type="primFontSz" val="5" fact="NaN" max="NaN"/>
            </dgm:ruleLst>
          </dgm:layoutNode>
          <dgm:layoutNode name="tile2" styleLbl="node1">
            <dgm:alg type="sp"/>
            <dgm:shape xmlns:r="http://schemas.openxmlformats.org/officeDocument/2006/relationships" type="round1Rect" r:blip="">
              <dgm:adjLst/>
            </dgm:shape>
            <dgm:choose name="Name11">
              <dgm:if name="Name12" func="var" arg="dir" op="equ" val="norm">
                <dgm:presOf axis="ch ch desOrSelf" ptType="node node node" st="1 2 1" cnt="1 1 0"/>
              </dgm:if>
              <dgm:else name="Name13">
                <dgm:presOf axis="ch ch desOrSelf" ptType="node node node" st="1 1 1" cnt="1 1 0"/>
              </dgm:else>
            </dgm:choose>
            <dgm:constrLst/>
            <dgm:ruleLst/>
          </dgm:layoutNode>
          <dgm:layoutNode name="tile2text" styleLbl="node1">
            <dgm:varLst>
              <dgm:chMax val="0"/>
              <dgm:chPref val="0"/>
              <dgm:bulletEnabled val="1"/>
            </dgm:varLst>
            <dgm:choose name="Name14">
              <dgm:if name="Name15" axis="root des" func="maxDepth" op="gte" val="3">
                <dgm:alg type="tx">
                  <dgm:param type="txAnchorVert" val="t"/>
                  <dgm:param type="parTxLTRAlign" val="l"/>
                  <dgm:param type="parTxRTLAlign" val="r"/>
                </dgm:alg>
              </dgm:if>
              <dgm:else name="Name16">
                <dgm:alg type="tx"/>
              </dgm:else>
            </dgm:choose>
            <dgm:shape xmlns:r="http://schemas.openxmlformats.org/officeDocument/2006/relationships" type="rect" r:blip="" hideGeom="1">
              <dgm:adjLst/>
            </dgm:shape>
            <dgm:choose name="Name17">
              <dgm:if name="Name18" func="var" arg="dir" op="equ" val="norm">
                <dgm:presOf axis="ch ch desOrSelf" ptType="node node node" st="1 2 1" cnt="1 1 0"/>
              </dgm:if>
              <dgm:else name="Name19">
                <dgm:presOf axis="ch ch desOrSelf" ptType="node node node" st="1 1 1" cnt="1 1 0"/>
              </dgm:else>
            </dgm:choose>
            <dgm:constrLst/>
            <dgm:ruleLst>
              <dgm:rule type="primFontSz" val="5" fact="NaN" max="NaN"/>
            </dgm:ruleLst>
          </dgm:layoutNode>
          <dgm:layoutNode name="tile3" styleLbl="node1">
            <dgm:alg type="sp"/>
            <dgm:shape xmlns:r="http://schemas.openxmlformats.org/officeDocument/2006/relationships" rot="180" type="round1Rect" r:blip="">
              <dgm:adjLst/>
            </dgm:shape>
            <dgm:choose name="Name20">
              <dgm:if name="Name21" func="var" arg="dir" op="equ" val="norm">
                <dgm:presOf axis="ch ch desOrSelf" ptType="node node node" st="1 3 1" cnt="1 1 0"/>
              </dgm:if>
              <dgm:else name="Name22">
                <dgm:presOf axis="ch ch desOrSelf" ptType="node node node" st="1 4 1" cnt="1 1 0"/>
              </dgm:else>
            </dgm:choose>
            <dgm:constrLst/>
            <dgm:ruleLst/>
          </dgm:layoutNode>
          <dgm:layoutNode name="tile3text" styleLbl="node1">
            <dgm:varLst>
              <dgm:chMax val="0"/>
              <dgm:chPref val="0"/>
              <dgm:bulletEnabled val="1"/>
            </dgm:varLst>
            <dgm:choose name="Name23">
              <dgm:if name="Name24" axis="root des" func="maxDepth" op="gte" val="3">
                <dgm:alg type="tx">
                  <dgm:param type="txAnchorVert" val="t"/>
                  <dgm:param type="parTxLTRAlign" val="l"/>
                  <dgm:param type="parTxRTLAlign" val="r"/>
                </dgm:alg>
              </dgm:if>
              <dgm:else name="Name25">
                <dgm:alg type="tx"/>
              </dgm:else>
            </dgm:choose>
            <dgm:shape xmlns:r="http://schemas.openxmlformats.org/officeDocument/2006/relationships" rot="180" type="rect" r:blip="" hideGeom="1">
              <dgm:adjLst/>
            </dgm:shape>
            <dgm:choose name="Name26">
              <dgm:if name="Name27" func="var" arg="dir" op="equ" val="norm">
                <dgm:presOf axis="ch ch desOrSelf" ptType="node node node" st="1 3 1" cnt="1 1 0"/>
              </dgm:if>
              <dgm:else name="Name28">
                <dgm:presOf axis="ch ch desOrSelf" ptType="node node node" st="1 4 1" cnt="1 1 0"/>
              </dgm:else>
            </dgm:choose>
            <dgm:constrLst/>
            <dgm:ruleLst>
              <dgm:rule type="primFontSz" val="5" fact="NaN" max="NaN"/>
            </dgm:ruleLst>
          </dgm:layoutNode>
          <dgm:layoutNode name="tile4" styleLbl="node1">
            <dgm:alg type="sp"/>
            <dgm:shape xmlns:r="http://schemas.openxmlformats.org/officeDocument/2006/relationships" rot="90" type="round1Rect" r:blip="">
              <dgm:adjLst/>
            </dgm:shape>
            <dgm:choose name="Name29">
              <dgm:if name="Name30" func="var" arg="dir" op="equ" val="norm">
                <dgm:presOf axis="ch ch desOrSelf" ptType="node node node" st="1 4 1" cnt="1 1 0"/>
              </dgm:if>
              <dgm:else name="Name31">
                <dgm:presOf axis="ch ch desOrSelf" ptType="node node node" st="1 3 1" cnt="1 1 0"/>
              </dgm:else>
            </dgm:choose>
            <dgm:constrLst/>
            <dgm:ruleLst/>
          </dgm:layoutNode>
          <dgm:layoutNode name="tile4text" styleLbl="node1">
            <dgm:varLst>
              <dgm:chMax val="0"/>
              <dgm:chPref val="0"/>
              <dgm:bulletEnabled val="1"/>
            </dgm:varLst>
            <dgm:choose name="Name32">
              <dgm:if name="Name33" axis="root des" func="maxDepth" op="gte" val="3">
                <dgm:alg type="tx">
                  <dgm:param type="txAnchorVert" val="t"/>
                  <dgm:param type="parTxLTRAlign" val="l"/>
                  <dgm:param type="parTxRTLAlign" val="r"/>
                </dgm:alg>
              </dgm:if>
              <dgm:else name="Name34">
                <dgm:alg type="tx"/>
              </dgm:else>
            </dgm:choose>
            <dgm:shape xmlns:r="http://schemas.openxmlformats.org/officeDocument/2006/relationships" rot="90" type="rect" r:blip="" hideGeom="1">
              <dgm:adjLst/>
            </dgm:shape>
            <dgm:choose name="Name35">
              <dgm:if name="Name36" func="var" arg="dir" op="equ" val="norm">
                <dgm:presOf axis="ch ch desOrSelf" ptType="node node node" st="1 4 1" cnt="1 1 0"/>
              </dgm:if>
              <dgm:else name="Name37">
                <dgm:presOf axis="ch ch desOrSelf" ptType="node node node" st="1 3 1" cnt="1 1 0"/>
              </dgm:else>
            </dgm:choose>
            <dgm:constrLst/>
            <dgm:ruleLst>
              <dgm:rule type="primFontSz" val="5" fact="NaN" max="NaN"/>
            </dgm:ruleLst>
          </dgm:layoutNode>
        </dgm:layoutNode>
        <dgm:layoutNode name="centerTile" styleLbl="fgShp">
          <dgm:varLst>
            <dgm:chMax val="0"/>
            <dgm:chPref val="0"/>
          </dgm:varLst>
          <dgm:alg type="tx"/>
          <dgm:shape xmlns:r="http://schemas.openxmlformats.org/officeDocument/2006/relationships" type="roundRect" r:blip="">
            <dgm:adjLst/>
          </dgm:shape>
          <dgm:presOf axis="ch" ptType="node" cnt="1"/>
          <dgm:constrLst>
            <dgm:constr type="tMarg" refType="primFontSz" fact="0.3"/>
            <dgm:constr type="bMarg" refType="primFontSz" fact="0.3"/>
            <dgm:constr type="lMarg" refType="primFontSz" fact="0.3"/>
            <dgm:constr type="rMarg" refType="primFontSz" fact="0.3"/>
          </dgm:constrLst>
          <dgm:ruleLst>
            <dgm:rule type="primFontSz" val="5" fact="NaN" max="NaN"/>
          </dgm:ruleLst>
        </dgm:layoutNode>
      </dgm:if>
      <dgm:else name="Name38"/>
    </dgm:choose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73500851-82EA-4AC7-9FC9-B3A617674BDF}" type="datetimeFigureOut">
              <a:rPr lang="en-US" smtClean="0"/>
              <a:t>5/12/2026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2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3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ED43A68D-B00F-4DF3-ABDC-F70327B1A66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830864521"/>
      </p:ext>
    </p:extLst>
  </p:cSld>
  <p:clrMap bg1="lt1" tx1="dk1" bg2="lt2" tx2="dk2" accent1="accent1" accent2="accent2" accent3="accent3" accent4="accent4" accent5="accent5" accent6="accent6" hlink="hlink" folHlink="folHlink"/>
  <p:hf sldNum="0" hdr="0" ftr="0" dt="0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0CD57899-AD1B-4EC6-B371-37D8A138ADFA}" type="datetimeFigureOut">
              <a:rPr lang="en-US" smtClean="0"/>
              <a:t>5/12/2026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C65D1F72-72F3-45C7-9AEB-EF127D00D53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088031171"/>
      </p:ext>
    </p:extLst>
  </p:cSld>
  <p:clrMap bg1="lt1" tx1="dk1" bg2="lt2" tx2="dk2" accent1="accent1" accent2="accent2" accent3="accent3" accent4="accent4" accent5="accent5" accent6="accent6" hlink="hlink" folHlink="folHlink"/>
  <p:hf sldNum="0" hdr="0" ftr="0" dt="0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141818691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sr-Latn-RS" dirty="0"/>
          </a:p>
        </p:txBody>
      </p:sp>
    </p:spTree>
    <p:extLst>
      <p:ext uri="{BB962C8B-B14F-4D97-AF65-F5344CB8AC3E}">
        <p14:creationId xmlns:p14="http://schemas.microsoft.com/office/powerpoint/2010/main" val="2677226683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1BE2EC7D-EC81-E597-F093-359F781922BA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3B4DF462-20C2-B3C7-A963-EEE9AB26F83F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27E25547-9C8F-95D9-E751-D2A9FE50D1D3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sr-Latn-RS" dirty="0"/>
          </a:p>
        </p:txBody>
      </p:sp>
    </p:spTree>
    <p:extLst>
      <p:ext uri="{BB962C8B-B14F-4D97-AF65-F5344CB8AC3E}">
        <p14:creationId xmlns:p14="http://schemas.microsoft.com/office/powerpoint/2010/main" val="2782474960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Right Triangle 9"/>
          <p:cNvSpPr/>
          <p:nvPr/>
        </p:nvSpPr>
        <p:spPr>
          <a:xfrm>
            <a:off x="-2" y="4664147"/>
            <a:ext cx="9151089" cy="0"/>
          </a:xfrm>
          <a:prstGeom prst="rtTriangle">
            <a:avLst/>
          </a:prstGeom>
          <a:gradFill flip="none" rotWithShape="1">
            <a:gsLst>
              <a:gs pos="0">
                <a:schemeClr val="accent1">
                  <a:shade val="35000"/>
                  <a:satMod val="170000"/>
                  <a:alpha val="100000"/>
                </a:schemeClr>
              </a:gs>
              <a:gs pos="55000">
                <a:schemeClr val="accent1">
                  <a:tint val="90000"/>
                  <a:satMod val="150000"/>
                  <a:alpha val="100000"/>
                </a:schemeClr>
              </a:gs>
              <a:gs pos="100000">
                <a:schemeClr val="accent1">
                  <a:shade val="35000"/>
                  <a:satMod val="170000"/>
                  <a:alpha val="100000"/>
                </a:schemeClr>
              </a:gs>
            </a:gsLst>
            <a:lin ang="3000000" scaled="1"/>
            <a:tileRect/>
          </a:gradFill>
          <a:ln w="127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/>
            <a:endParaRPr lang="en-US">
              <a:solidFill>
                <a:prstClr val="white"/>
              </a:solidFill>
            </a:endParaRPr>
          </a:p>
        </p:txBody>
      </p:sp>
      <p:sp>
        <p:nvSpPr>
          <p:cNvPr id="9" name="Title 8"/>
          <p:cNvSpPr>
            <a:spLocks noGrp="1"/>
          </p:cNvSpPr>
          <p:nvPr>
            <p:ph type="ctrTitle"/>
          </p:nvPr>
        </p:nvSpPr>
        <p:spPr>
          <a:xfrm>
            <a:off x="685800" y="1752601"/>
            <a:ext cx="7772400" cy="1829761"/>
          </a:xfrm>
        </p:spPr>
        <p:txBody>
          <a:bodyPr vert="horz" anchor="b">
            <a:normAutofit/>
            <a:scene3d>
              <a:camera prst="orthographicFront"/>
              <a:lightRig rig="soft" dir="t"/>
            </a:scene3d>
            <a:sp3d prstMaterial="softEdge">
              <a:bevelT w="25400" h="25400"/>
            </a:sp3d>
          </a:bodyPr>
          <a:lstStyle>
            <a:lvl1pPr algn="r">
              <a:defRPr sz="4800" b="1">
                <a:solidFill>
                  <a:schemeClr val="tx2"/>
                </a:solidFill>
                <a:effectLst>
                  <a:outerShdw blurRad="31750" dist="25400" dir="5400000" algn="tl" rotWithShape="0">
                    <a:srgbClr val="000000">
                      <a:alpha val="25000"/>
                    </a:srgbClr>
                  </a:outerShdw>
                </a:effectLst>
              </a:defRPr>
            </a:lvl1pPr>
            <a:extLst/>
          </a:lstStyle>
          <a:p>
            <a:r>
              <a:rPr kumimoji="0" lang="en-US"/>
              <a:t>Click to edit Master title style</a:t>
            </a:r>
          </a:p>
        </p:txBody>
      </p:sp>
      <p:sp>
        <p:nvSpPr>
          <p:cNvPr id="17" name="Subtitle 16"/>
          <p:cNvSpPr>
            <a:spLocks noGrp="1"/>
          </p:cNvSpPr>
          <p:nvPr>
            <p:ph type="subTitle" idx="1"/>
          </p:nvPr>
        </p:nvSpPr>
        <p:spPr>
          <a:xfrm>
            <a:off x="685800" y="3611607"/>
            <a:ext cx="7772400" cy="1199704"/>
          </a:xfrm>
        </p:spPr>
        <p:txBody>
          <a:bodyPr lIns="45720" rIns="45720"/>
          <a:lstStyle>
            <a:lvl1pPr marL="0" marR="64008" indent="0" algn="r">
              <a:buNone/>
              <a:defRPr>
                <a:solidFill>
                  <a:schemeClr val="tx2"/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  <a:extLst/>
          </a:lstStyle>
          <a:p>
            <a:r>
              <a:rPr kumimoji="0" lang="en-US"/>
              <a:t>Click to edit Master subtitle style</a:t>
            </a:r>
          </a:p>
        </p:txBody>
      </p:sp>
      <p:sp>
        <p:nvSpPr>
          <p:cNvPr id="30" name="Date Placeholder 29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solidFill>
                  <a:srgbClr val="FFFFFF"/>
                </a:solidFill>
              </a:defRPr>
            </a:lvl1pPr>
            <a:extLst/>
          </a:lstStyle>
          <a:p>
            <a:fld id="{840EA787-9F94-43FA-95D3-35991E5C1BA5}" type="datetime1">
              <a:rPr lang="en-US" smtClean="0"/>
              <a:t>5/12/2026</a:t>
            </a:fld>
            <a:endParaRPr lang="en-US"/>
          </a:p>
        </p:txBody>
      </p:sp>
      <p:sp>
        <p:nvSpPr>
          <p:cNvPr id="27" name="Slide Number Placeholder 2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solidFill>
                  <a:srgbClr val="FFFFFF"/>
                </a:solidFill>
              </a:defRPr>
            </a:lvl1pPr>
            <a:extLst/>
          </a:lstStyle>
          <a:p>
            <a:fld id="{4CCCC2D1-64FF-4731-95A9-C39B232F7431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13" name="Footer Placeholder 21"/>
          <p:cNvSpPr>
            <a:spLocks noGrp="1"/>
          </p:cNvSpPr>
          <p:nvPr>
            <p:ph type="ftr" sz="quarter" idx="3"/>
          </p:nvPr>
        </p:nvSpPr>
        <p:spPr>
          <a:xfrm>
            <a:off x="152400" y="6400800"/>
            <a:ext cx="1524000" cy="365125"/>
          </a:xfrm>
          <a:prstGeom prst="rect">
            <a:avLst/>
          </a:prstGeom>
        </p:spPr>
        <p:txBody>
          <a:bodyPr vert="horz" anchor="b"/>
          <a:lstStyle>
            <a:lvl1pPr algn="l" eaLnBrk="1" latinLnBrk="0" hangingPunct="1">
              <a:defRPr kumimoji="0" sz="1200" i="0">
                <a:solidFill>
                  <a:schemeClr val="accent1">
                    <a:lumMod val="75000"/>
                  </a:schemeClr>
                </a:solidFill>
                <a:effectLst/>
              </a:defRPr>
            </a:lvl1pPr>
            <a:extLst/>
          </a:lstStyle>
          <a:p>
            <a:r>
              <a:rPr lang="en-US" dirty="0">
                <a:solidFill>
                  <a:srgbClr val="6076B4">
                    <a:lumMod val="75000"/>
                  </a:srgbClr>
                </a:solidFill>
              </a:rPr>
              <a:t>www.zuov.gov.rs</a:t>
            </a:r>
          </a:p>
        </p:txBody>
      </p:sp>
    </p:spTree>
    <p:extLst>
      <p:ext uri="{BB962C8B-B14F-4D97-AF65-F5344CB8AC3E}">
        <p14:creationId xmlns:p14="http://schemas.microsoft.com/office/powerpoint/2010/main" val="2512443662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 eaLnBrk="1" latinLnBrk="0" hangingPunct="1"/>
            <a:r>
              <a:rPr lang="en-US"/>
              <a:t>Click to edit Master text styles</a:t>
            </a:r>
          </a:p>
          <a:p>
            <a:pPr lvl="1" eaLnBrk="1" latinLnBrk="0" hangingPunct="1"/>
            <a:r>
              <a:rPr lang="en-US"/>
              <a:t>Second level</a:t>
            </a:r>
          </a:p>
          <a:p>
            <a:pPr lvl="2" eaLnBrk="1" latinLnBrk="0" hangingPunct="1"/>
            <a:r>
              <a:rPr lang="en-US"/>
              <a:t>Third level</a:t>
            </a:r>
          </a:p>
          <a:p>
            <a:pPr lvl="3" eaLnBrk="1" latinLnBrk="0" hangingPunct="1"/>
            <a:r>
              <a:rPr lang="en-US"/>
              <a:t>Fourth level</a:t>
            </a:r>
          </a:p>
          <a:p>
            <a:pPr lvl="4" eaLnBrk="1" latinLnBrk="0" hangingPunct="1"/>
            <a:r>
              <a:rPr lang="en-US"/>
              <a:t>Fifth level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D1BAC9A-12DA-4801-8600-6942AEFB31AE}" type="datetime1">
              <a:rPr lang="en-US" smtClean="0">
                <a:solidFill>
                  <a:prstClr val="black"/>
                </a:solidFill>
              </a:rPr>
              <a:t>5/12/2026</a:t>
            </a:fld>
            <a:endParaRPr lang="en-US">
              <a:solidFill>
                <a:prstClr val="black"/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dirty="0">
                <a:solidFill>
                  <a:srgbClr val="6076B4">
                    <a:lumMod val="75000"/>
                  </a:srgbClr>
                </a:solidFill>
              </a:rPr>
              <a:t>www.zuov.gov.rs</a:t>
            </a: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CCC2D1-64FF-4731-95A9-C39B232F7431}" type="slidenum">
              <a:rPr lang="en-US" smtClean="0">
                <a:solidFill>
                  <a:prstClr val="black"/>
                </a:solidFill>
              </a:rPr>
              <a:pPr/>
              <a:t>‹#›</a:t>
            </a:fld>
            <a:endParaRPr lang="en-US">
              <a:solidFill>
                <a:prstClr val="black"/>
              </a:solidFill>
            </a:endParaRPr>
          </a:p>
        </p:txBody>
      </p:sp>
      <p:sp>
        <p:nvSpPr>
          <p:cNvPr id="7" name="Title 6"/>
          <p:cNvSpPr>
            <a:spLocks noGrp="1"/>
          </p:cNvSpPr>
          <p:nvPr>
            <p:ph type="title"/>
          </p:nvPr>
        </p:nvSpPr>
        <p:spPr/>
        <p:txBody>
          <a:bodyPr rtlCol="0"/>
          <a:lstStyle/>
          <a:p>
            <a:r>
              <a:rPr kumimoji="0" lang="en-US"/>
              <a:t>Click to edit Master title style</a:t>
            </a:r>
          </a:p>
        </p:txBody>
      </p:sp>
    </p:spTree>
    <p:extLst>
      <p:ext uri="{BB962C8B-B14F-4D97-AF65-F5344CB8AC3E}">
        <p14:creationId xmlns:p14="http://schemas.microsoft.com/office/powerpoint/2010/main" val="3543196885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76" y="1059712"/>
            <a:ext cx="7772400" cy="1828800"/>
          </a:xfrm>
        </p:spPr>
        <p:txBody>
          <a:bodyPr vert="horz" anchor="b">
            <a:normAutofit/>
            <a:scene3d>
              <a:camera prst="orthographicFront"/>
              <a:lightRig rig="soft" dir="t"/>
            </a:scene3d>
            <a:sp3d prstMaterial="softEdge">
              <a:bevelT w="25400" h="25400"/>
            </a:sp3d>
          </a:bodyPr>
          <a:lstStyle>
            <a:lvl1pPr algn="r">
              <a:buNone/>
              <a:defRPr sz="4800" b="1" cap="none" baseline="0">
                <a:effectLst>
                  <a:outerShdw blurRad="31750" dist="25400" dir="5400000" algn="tl" rotWithShape="0">
                    <a:srgbClr val="000000">
                      <a:alpha val="25000"/>
                    </a:srgbClr>
                  </a:outerShdw>
                </a:effectLst>
              </a:defRPr>
            </a:lvl1pPr>
            <a:extLst/>
          </a:lstStyle>
          <a:p>
            <a:r>
              <a:rPr kumimoji="0"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3922713" y="2931712"/>
            <a:ext cx="4572000" cy="1454888"/>
          </a:xfrm>
        </p:spPr>
        <p:txBody>
          <a:bodyPr lIns="91440" rIns="91440" anchor="t"/>
          <a:lstStyle>
            <a:lvl1pPr marL="0" indent="0" algn="l">
              <a:buNone/>
              <a:defRPr sz="2300">
                <a:solidFill>
                  <a:schemeClr val="tx1"/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extLst/>
          </a:lstStyle>
          <a:p>
            <a:pPr lvl="0" eaLnBrk="1" latinLnBrk="0" hangingPunct="1"/>
            <a:r>
              <a:rPr kumimoji="0"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956BE99-5551-408F-BE7A-B698361C0020}" type="datetime1">
              <a:rPr lang="en-US" smtClean="0">
                <a:solidFill>
                  <a:prstClr val="black"/>
                </a:solidFill>
              </a:rPr>
              <a:t>5/12/2026</a:t>
            </a:fld>
            <a:endParaRPr lang="en-US">
              <a:solidFill>
                <a:prstClr val="black"/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dirty="0">
                <a:solidFill>
                  <a:srgbClr val="6076B4">
                    <a:lumMod val="75000"/>
                  </a:srgbClr>
                </a:solidFill>
              </a:rPr>
              <a:t>www.zuov.gov.rs</a:t>
            </a: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CCC2D1-64FF-4731-95A9-C39B232F7431}" type="slidenum">
              <a:rPr lang="en-US" smtClean="0">
                <a:solidFill>
                  <a:prstClr val="black"/>
                </a:solidFill>
              </a:rPr>
              <a:pPr/>
              <a:t>‹#›</a:t>
            </a:fld>
            <a:endParaRPr lang="en-US">
              <a:solidFill>
                <a:prstClr val="black"/>
              </a:solidFill>
            </a:endParaRPr>
          </a:p>
        </p:txBody>
      </p:sp>
      <p:sp>
        <p:nvSpPr>
          <p:cNvPr id="7" name="Chevron 6"/>
          <p:cNvSpPr/>
          <p:nvPr/>
        </p:nvSpPr>
        <p:spPr>
          <a:xfrm>
            <a:off x="3636680" y="3005472"/>
            <a:ext cx="182880" cy="228600"/>
          </a:xfrm>
          <a:prstGeom prst="chevron">
            <a:avLst>
              <a:gd name="adj" fmla="val 50000"/>
            </a:avLst>
          </a:prstGeom>
          <a:gradFill flip="none" rotWithShape="1">
            <a:gsLst>
              <a:gs pos="0">
                <a:schemeClr val="accent1">
                  <a:shade val="60000"/>
                  <a:satMod val="125000"/>
                </a:schemeClr>
              </a:gs>
              <a:gs pos="72000">
                <a:schemeClr val="accent1">
                  <a:tint val="90000"/>
                  <a:satMod val="138000"/>
                </a:schemeClr>
              </a:gs>
              <a:gs pos="100000">
                <a:schemeClr val="accent1">
                  <a:tint val="76000"/>
                  <a:satMod val="136000"/>
                </a:schemeClr>
              </a:gs>
            </a:gsLst>
            <a:lin ang="16200000" scaled="0"/>
          </a:gradFill>
          <a:ln w="3175" cap="rnd" cmpd="sng" algn="ctr">
            <a:solidFill>
              <a:schemeClr val="accent1">
                <a:shade val="50000"/>
              </a:schemeClr>
            </a:solidFill>
            <a:prstDash val="solid"/>
          </a:ln>
          <a:effectLst>
            <a:outerShdw blurRad="50800" dist="25400" dir="5400000">
              <a:srgbClr val="000000">
                <a:alpha val="46000"/>
              </a:srgbClr>
            </a:outerShdw>
          </a:effectLst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endParaRPr lang="en-US">
              <a:solidFill>
                <a:prstClr val="white"/>
              </a:solidFill>
            </a:endParaRPr>
          </a:p>
        </p:txBody>
      </p:sp>
      <p:sp>
        <p:nvSpPr>
          <p:cNvPr id="8" name="Chevron 7"/>
          <p:cNvSpPr/>
          <p:nvPr/>
        </p:nvSpPr>
        <p:spPr>
          <a:xfrm>
            <a:off x="3450264" y="3005472"/>
            <a:ext cx="182880" cy="228600"/>
          </a:xfrm>
          <a:prstGeom prst="chevron">
            <a:avLst>
              <a:gd name="adj" fmla="val 50000"/>
            </a:avLst>
          </a:prstGeom>
          <a:gradFill flip="none" rotWithShape="1">
            <a:gsLst>
              <a:gs pos="0">
                <a:schemeClr val="accent1">
                  <a:shade val="60000"/>
                  <a:satMod val="125000"/>
                </a:schemeClr>
              </a:gs>
              <a:gs pos="72000">
                <a:schemeClr val="accent1">
                  <a:tint val="90000"/>
                  <a:satMod val="138000"/>
                </a:schemeClr>
              </a:gs>
              <a:gs pos="100000">
                <a:schemeClr val="accent1">
                  <a:tint val="76000"/>
                  <a:satMod val="136000"/>
                </a:schemeClr>
              </a:gs>
            </a:gsLst>
            <a:lin ang="16200000" scaled="0"/>
          </a:gradFill>
          <a:ln w="3175" cap="rnd" cmpd="sng" algn="ctr">
            <a:solidFill>
              <a:schemeClr val="accent1">
                <a:shade val="50000"/>
              </a:schemeClr>
            </a:solidFill>
            <a:prstDash val="solid"/>
          </a:ln>
          <a:effectLst>
            <a:outerShdw blurRad="50800" dist="25400" dir="5400000">
              <a:srgbClr val="000000">
                <a:alpha val="46000"/>
              </a:srgbClr>
            </a:outerShdw>
          </a:effectLst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endParaRPr lang="en-US">
              <a:solidFill>
                <a:prstClr val="white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815557923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481328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extLst/>
          </a:lstStyle>
          <a:p>
            <a:pPr lvl="0" eaLnBrk="1" latinLnBrk="0" hangingPunct="1"/>
            <a:r>
              <a:rPr lang="en-US"/>
              <a:t>Click to edit Master text styles</a:t>
            </a:r>
          </a:p>
          <a:p>
            <a:pPr lvl="1" eaLnBrk="1" latinLnBrk="0" hangingPunct="1"/>
            <a:r>
              <a:rPr lang="en-US"/>
              <a:t>Second level</a:t>
            </a:r>
          </a:p>
          <a:p>
            <a:pPr lvl="2" eaLnBrk="1" latinLnBrk="0" hangingPunct="1"/>
            <a:r>
              <a:rPr lang="en-US"/>
              <a:t>Third level</a:t>
            </a:r>
          </a:p>
          <a:p>
            <a:pPr lvl="3" eaLnBrk="1" latinLnBrk="0" hangingPunct="1"/>
            <a:r>
              <a:rPr lang="en-US"/>
              <a:t>Fourth level</a:t>
            </a:r>
          </a:p>
          <a:p>
            <a:pPr lvl="4" eaLnBrk="1" latinLnBrk="0" hangingPunct="1"/>
            <a:r>
              <a:rPr lang="en-US"/>
              <a:t>Fifth level</a:t>
            </a:r>
            <a:endParaRPr kumimoji="0"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481328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extLst/>
          </a:lstStyle>
          <a:p>
            <a:pPr lvl="0" eaLnBrk="1" latinLnBrk="0" hangingPunct="1"/>
            <a:r>
              <a:rPr lang="en-US"/>
              <a:t>Click to edit Master text styles</a:t>
            </a:r>
          </a:p>
          <a:p>
            <a:pPr lvl="1" eaLnBrk="1" latinLnBrk="0" hangingPunct="1"/>
            <a:r>
              <a:rPr lang="en-US"/>
              <a:t>Second level</a:t>
            </a:r>
          </a:p>
          <a:p>
            <a:pPr lvl="2" eaLnBrk="1" latinLnBrk="0" hangingPunct="1"/>
            <a:r>
              <a:rPr lang="en-US"/>
              <a:t>Third level</a:t>
            </a:r>
          </a:p>
          <a:p>
            <a:pPr lvl="3" eaLnBrk="1" latinLnBrk="0" hangingPunct="1"/>
            <a:r>
              <a:rPr lang="en-US"/>
              <a:t>Fourth level</a:t>
            </a:r>
          </a:p>
          <a:p>
            <a:pPr lvl="4" eaLnBrk="1" latinLnBrk="0" hangingPunct="1"/>
            <a:r>
              <a:rPr lang="en-US"/>
              <a:t>Fifth level</a:t>
            </a:r>
            <a:endParaRPr kumimoji="0"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F05DF0E-51B5-4099-A58B-C60A86C8528E}" type="datetime1">
              <a:rPr lang="en-US" smtClean="0">
                <a:solidFill>
                  <a:prstClr val="black"/>
                </a:solidFill>
              </a:rPr>
              <a:t>5/12/2026</a:t>
            </a:fld>
            <a:endParaRPr lang="en-US">
              <a:solidFill>
                <a:prstClr val="black"/>
              </a:solidFill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dirty="0">
                <a:solidFill>
                  <a:srgbClr val="6076B4">
                    <a:lumMod val="75000"/>
                  </a:srgbClr>
                </a:solidFill>
              </a:rPr>
              <a:t>www.zuov.gov.rs</a:t>
            </a: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CCC2D1-64FF-4731-95A9-C39B232F7431}" type="slidenum">
              <a:rPr lang="en-US" smtClean="0">
                <a:solidFill>
                  <a:prstClr val="black"/>
                </a:solidFill>
              </a:rPr>
              <a:pPr/>
              <a:t>‹#›</a:t>
            </a:fld>
            <a:endParaRPr lang="en-US">
              <a:solidFill>
                <a:prstClr val="black"/>
              </a:solidFill>
            </a:endParaRPr>
          </a:p>
        </p:txBody>
      </p:sp>
      <p:sp>
        <p:nvSpPr>
          <p:cNvPr id="8" name="Title 7"/>
          <p:cNvSpPr>
            <a:spLocks noGrp="1"/>
          </p:cNvSpPr>
          <p:nvPr>
            <p:ph type="title"/>
          </p:nvPr>
        </p:nvSpPr>
        <p:spPr/>
        <p:txBody>
          <a:bodyPr rtlCol="0"/>
          <a:lstStyle/>
          <a:p>
            <a:r>
              <a:rPr kumimoji="0" lang="en-US"/>
              <a:t>Click to edit Master title style</a:t>
            </a:r>
          </a:p>
        </p:txBody>
      </p:sp>
    </p:spTree>
    <p:extLst>
      <p:ext uri="{BB962C8B-B14F-4D97-AF65-F5344CB8AC3E}">
        <p14:creationId xmlns:p14="http://schemas.microsoft.com/office/powerpoint/2010/main" val="2376391457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8229600" cy="1143000"/>
          </a:xfrm>
        </p:spPr>
        <p:txBody>
          <a:bodyPr anchor="ctr"/>
          <a:lstStyle>
            <a:lvl1pPr>
              <a:defRPr/>
            </a:lvl1pPr>
            <a:extLst/>
          </a:lstStyle>
          <a:p>
            <a:r>
              <a:rPr kumimoji="0"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5410200"/>
            <a:ext cx="4040188" cy="762000"/>
          </a:xfrm>
          <a:solidFill>
            <a:schemeClr val="accent1"/>
          </a:solidFill>
          <a:ln w="9652">
            <a:solidFill>
              <a:schemeClr val="accent1"/>
            </a:solidFill>
            <a:miter lim="800000"/>
          </a:ln>
        </p:spPr>
        <p:txBody>
          <a:bodyPr lIns="182880" anchor="ctr"/>
          <a:lstStyle>
            <a:lvl1pPr marL="0" indent="0">
              <a:buNone/>
              <a:defRPr sz="2400" b="0">
                <a:solidFill>
                  <a:schemeClr val="bg1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  <a:extLst/>
          </a:lstStyle>
          <a:p>
            <a:pPr lvl="0" eaLnBrk="1" latinLnBrk="0" hangingPunct="1"/>
            <a:r>
              <a:rPr kumimoji="0" lang="en-US"/>
              <a:t>Click to edit Master text styles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3"/>
          </p:nvPr>
        </p:nvSpPr>
        <p:spPr>
          <a:xfrm>
            <a:off x="4645026" y="5410200"/>
            <a:ext cx="4041775" cy="762000"/>
          </a:xfrm>
          <a:solidFill>
            <a:schemeClr val="accent1"/>
          </a:solidFill>
          <a:ln w="9652">
            <a:solidFill>
              <a:schemeClr val="accent1"/>
            </a:solidFill>
            <a:miter lim="800000"/>
          </a:ln>
        </p:spPr>
        <p:txBody>
          <a:bodyPr lIns="182880" anchor="ctr"/>
          <a:lstStyle>
            <a:lvl1pPr marL="0" indent="0">
              <a:buNone/>
              <a:defRPr sz="2400" b="0">
                <a:solidFill>
                  <a:schemeClr val="bg1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  <a:extLst/>
          </a:lstStyle>
          <a:p>
            <a:pPr lvl="0" eaLnBrk="1" latinLnBrk="0" hangingPunct="1"/>
            <a:r>
              <a:rPr kumimoji="0" lang="en-US"/>
              <a:t>Click to edit Master text styles</a:t>
            </a:r>
          </a:p>
        </p:txBody>
      </p:sp>
      <p:sp>
        <p:nvSpPr>
          <p:cNvPr id="5" name="Content Placeholder 4"/>
          <p:cNvSpPr>
            <a:spLocks noGrp="1"/>
          </p:cNvSpPr>
          <p:nvPr>
            <p:ph sz="quarter" idx="2"/>
          </p:nvPr>
        </p:nvSpPr>
        <p:spPr>
          <a:xfrm>
            <a:off x="457200" y="1444294"/>
            <a:ext cx="4040188" cy="3941763"/>
          </a:xfrm>
          <a:ln>
            <a:noFill/>
            <a:prstDash val="sysDash"/>
            <a:miter lim="800000"/>
          </a:ln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extLst/>
          </a:lstStyle>
          <a:p>
            <a:pPr lvl="0" eaLnBrk="1" latinLnBrk="0" hangingPunct="1"/>
            <a:r>
              <a:rPr lang="en-US"/>
              <a:t>Click to edit Master text styles</a:t>
            </a:r>
          </a:p>
          <a:p>
            <a:pPr lvl="1" eaLnBrk="1" latinLnBrk="0" hangingPunct="1"/>
            <a:r>
              <a:rPr lang="en-US"/>
              <a:t>Second level</a:t>
            </a:r>
          </a:p>
          <a:p>
            <a:pPr lvl="2" eaLnBrk="1" latinLnBrk="0" hangingPunct="1"/>
            <a:r>
              <a:rPr lang="en-US"/>
              <a:t>Third level</a:t>
            </a:r>
          </a:p>
          <a:p>
            <a:pPr lvl="3" eaLnBrk="1" latinLnBrk="0" hangingPunct="1"/>
            <a:r>
              <a:rPr lang="en-US"/>
              <a:t>Fourth level</a:t>
            </a:r>
          </a:p>
          <a:p>
            <a:pPr lvl="4" eaLnBrk="1" latinLnBrk="0" hangingPunct="1"/>
            <a:r>
              <a:rPr lang="en-US"/>
              <a:t>Fifth level</a:t>
            </a:r>
            <a:endParaRPr kumimoji="0" lang="en-US"/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1444294"/>
            <a:ext cx="4041775" cy="3941763"/>
          </a:xfrm>
          <a:ln>
            <a:noFill/>
            <a:prstDash val="sysDash"/>
            <a:miter lim="800000"/>
          </a:ln>
        </p:spPr>
        <p:txBody>
          <a:bodyPr/>
          <a:lstStyle>
            <a:lvl1pPr>
              <a:spcBef>
                <a:spcPts val="0"/>
              </a:spcBef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extLst/>
          </a:lstStyle>
          <a:p>
            <a:pPr lvl="0" eaLnBrk="1" latinLnBrk="0" hangingPunct="1"/>
            <a:r>
              <a:rPr lang="en-US"/>
              <a:t>Click to edit Master text styles</a:t>
            </a:r>
          </a:p>
          <a:p>
            <a:pPr lvl="1" eaLnBrk="1" latinLnBrk="0" hangingPunct="1"/>
            <a:r>
              <a:rPr lang="en-US"/>
              <a:t>Second level</a:t>
            </a:r>
          </a:p>
          <a:p>
            <a:pPr lvl="2" eaLnBrk="1" latinLnBrk="0" hangingPunct="1"/>
            <a:r>
              <a:rPr lang="en-US"/>
              <a:t>Third level</a:t>
            </a:r>
          </a:p>
          <a:p>
            <a:pPr lvl="3" eaLnBrk="1" latinLnBrk="0" hangingPunct="1"/>
            <a:r>
              <a:rPr lang="en-US"/>
              <a:t>Fourth level</a:t>
            </a:r>
          </a:p>
          <a:p>
            <a:pPr lvl="4" eaLnBrk="1" latinLnBrk="0" hangingPunct="1"/>
            <a:r>
              <a:rPr lang="en-US"/>
              <a:t>Fifth level</a:t>
            </a:r>
            <a:endParaRPr kumimoji="0"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53A9980-322C-4708-BBA8-7A5770722768}" type="datetime1">
              <a:rPr lang="en-US" smtClean="0">
                <a:solidFill>
                  <a:prstClr val="black"/>
                </a:solidFill>
              </a:rPr>
              <a:t>5/12/2026</a:t>
            </a:fld>
            <a:endParaRPr lang="en-US">
              <a:solidFill>
                <a:prstClr val="black"/>
              </a:solidFill>
            </a:endParaRPr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dirty="0">
                <a:solidFill>
                  <a:srgbClr val="6076B4">
                    <a:lumMod val="75000"/>
                  </a:srgbClr>
                </a:solidFill>
              </a:rPr>
              <a:t>www.zuov.gov.rs</a:t>
            </a:r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CCC2D1-64FF-4731-95A9-C39B232F7431}" type="slidenum">
              <a:rPr lang="en-US" smtClean="0">
                <a:solidFill>
                  <a:prstClr val="black"/>
                </a:solidFill>
              </a:rPr>
              <a:pPr/>
              <a:t>‹#›</a:t>
            </a:fld>
            <a:endParaRPr lang="en-US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081559594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88D41AE-9E9B-4558-9450-E0D2A92F9EFF}" type="datetime1">
              <a:rPr lang="en-US" smtClean="0">
                <a:solidFill>
                  <a:prstClr val="black"/>
                </a:solidFill>
              </a:rPr>
              <a:t>5/12/2026</a:t>
            </a:fld>
            <a:endParaRPr lang="en-US">
              <a:solidFill>
                <a:prstClr val="black"/>
              </a:solidFill>
            </a:endParaRPr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dirty="0">
                <a:solidFill>
                  <a:srgbClr val="6076B4">
                    <a:lumMod val="75000"/>
                  </a:srgbClr>
                </a:solidFill>
              </a:rPr>
              <a:t>www.zuov.gov.rs</a:t>
            </a:r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CCC2D1-64FF-4731-95A9-C39B232F7431}" type="slidenum">
              <a:rPr lang="en-US" smtClean="0">
                <a:solidFill>
                  <a:prstClr val="black"/>
                </a:solidFill>
              </a:rPr>
              <a:pPr/>
              <a:t>‹#›</a:t>
            </a:fld>
            <a:endParaRPr lang="en-US">
              <a:solidFill>
                <a:prstClr val="black"/>
              </a:solidFill>
            </a:endParaRPr>
          </a:p>
        </p:txBody>
      </p:sp>
      <p:sp>
        <p:nvSpPr>
          <p:cNvPr id="6" name="Title 5"/>
          <p:cNvSpPr>
            <a:spLocks noGrp="1"/>
          </p:cNvSpPr>
          <p:nvPr>
            <p:ph type="title"/>
          </p:nvPr>
        </p:nvSpPr>
        <p:spPr/>
        <p:txBody>
          <a:bodyPr rtlCol="0"/>
          <a:lstStyle/>
          <a:p>
            <a:r>
              <a:rPr kumimoji="0" lang="en-US"/>
              <a:t>Click to edit Master title style</a:t>
            </a:r>
          </a:p>
        </p:txBody>
      </p:sp>
    </p:spTree>
    <p:extLst>
      <p:ext uri="{BB962C8B-B14F-4D97-AF65-F5344CB8AC3E}">
        <p14:creationId xmlns:p14="http://schemas.microsoft.com/office/powerpoint/2010/main" val="2448358740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84983F1-7AE8-43A9-8F81-729A98C356BC}" type="datetime1">
              <a:rPr lang="en-US" smtClean="0">
                <a:solidFill>
                  <a:prstClr val="black"/>
                </a:solidFill>
              </a:rPr>
              <a:t>5/12/2026</a:t>
            </a:fld>
            <a:endParaRPr lang="en-US">
              <a:solidFill>
                <a:prstClr val="black"/>
              </a:solidFill>
            </a:endParaRPr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dirty="0">
                <a:solidFill>
                  <a:srgbClr val="6076B4">
                    <a:lumMod val="75000"/>
                  </a:srgbClr>
                </a:solidFill>
              </a:rPr>
              <a:t>www.zuov.gov.rs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CCC2D1-64FF-4731-95A9-C39B232F7431}" type="slidenum">
              <a:rPr lang="en-US" smtClean="0">
                <a:solidFill>
                  <a:prstClr val="black"/>
                </a:solidFill>
              </a:rPr>
              <a:pPr/>
              <a:t>‹#›</a:t>
            </a:fld>
            <a:endParaRPr lang="en-US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451292185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14400" y="4876800"/>
            <a:ext cx="7481776" cy="457200"/>
          </a:xfrm>
        </p:spPr>
        <p:txBody>
          <a:bodyPr vert="horz" anchor="t">
            <a:noAutofit/>
            <a:sp3d prstMaterial="softEdge">
              <a:bevelT w="0" h="0"/>
            </a:sp3d>
          </a:bodyPr>
          <a:lstStyle>
            <a:lvl1pPr algn="r">
              <a:buNone/>
              <a:defRPr sz="2500" b="0">
                <a:solidFill>
                  <a:schemeClr val="accent1"/>
                </a:solidFill>
                <a:effectLst/>
              </a:defRPr>
            </a:lvl1pPr>
            <a:extLst/>
          </a:lstStyle>
          <a:p>
            <a:r>
              <a:rPr kumimoji="0"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2"/>
          </p:nvPr>
        </p:nvSpPr>
        <p:spPr>
          <a:xfrm>
            <a:off x="4419600" y="5355102"/>
            <a:ext cx="3974592" cy="914400"/>
          </a:xfrm>
        </p:spPr>
        <p:txBody>
          <a:bodyPr/>
          <a:lstStyle>
            <a:lvl1pPr marL="0" indent="0" algn="r">
              <a:buNone/>
              <a:defRPr sz="1600"/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  <a:extLst/>
          </a:lstStyle>
          <a:p>
            <a:pPr lvl="0" eaLnBrk="1" latinLnBrk="0" hangingPunct="1"/>
            <a:r>
              <a:rPr kumimoji="0"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1"/>
          </p:nvPr>
        </p:nvSpPr>
        <p:spPr>
          <a:xfrm>
            <a:off x="914400" y="762000"/>
            <a:ext cx="7479792" cy="4084320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extLst/>
          </a:lstStyle>
          <a:p>
            <a:pPr lvl="0" eaLnBrk="1" latinLnBrk="0" hangingPunct="1"/>
            <a:r>
              <a:rPr lang="en-US" dirty="0"/>
              <a:t>Click to edit Master text styles</a:t>
            </a:r>
          </a:p>
          <a:p>
            <a:pPr lvl="1" eaLnBrk="1" latinLnBrk="0" hangingPunct="1"/>
            <a:r>
              <a:rPr lang="en-US" dirty="0"/>
              <a:t>Second level</a:t>
            </a:r>
          </a:p>
          <a:p>
            <a:pPr lvl="2" eaLnBrk="1" latinLnBrk="0" hangingPunct="1"/>
            <a:r>
              <a:rPr lang="en-US" dirty="0"/>
              <a:t>Third level</a:t>
            </a:r>
          </a:p>
          <a:p>
            <a:pPr lvl="3" eaLnBrk="1" latinLnBrk="0" hangingPunct="1"/>
            <a:r>
              <a:rPr lang="en-US" dirty="0"/>
              <a:t>Fourth level</a:t>
            </a:r>
          </a:p>
          <a:p>
            <a:pPr lvl="4" eaLnBrk="1" latinLnBrk="0" hangingPunct="1"/>
            <a:r>
              <a:rPr lang="en-US" dirty="0"/>
              <a:t>Fifth level</a:t>
            </a:r>
            <a:endParaRPr kumimoji="0"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>
            <a:off x="6727032" y="6407944"/>
            <a:ext cx="1920240" cy="365760"/>
          </a:xfrm>
        </p:spPr>
        <p:txBody>
          <a:bodyPr/>
          <a:lstStyle/>
          <a:p>
            <a:fld id="{F3C409F0-8AC6-415F-94C1-B7DD7D0A4FE8}" type="datetime1">
              <a:rPr lang="en-US" smtClean="0">
                <a:solidFill>
                  <a:prstClr val="black"/>
                </a:solidFill>
              </a:rPr>
              <a:t>5/12/2026</a:t>
            </a:fld>
            <a:endParaRPr lang="en-US">
              <a:solidFill>
                <a:prstClr val="black"/>
              </a:solidFill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dirty="0">
                <a:solidFill>
                  <a:srgbClr val="6076B4">
                    <a:lumMod val="75000"/>
                  </a:srgbClr>
                </a:solidFill>
              </a:rPr>
              <a:t>www.zuov.gov.rs</a:t>
            </a: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CCC2D1-64FF-4731-95A9-C39B232F7431}" type="slidenum">
              <a:rPr lang="en-US" smtClean="0">
                <a:solidFill>
                  <a:prstClr val="black"/>
                </a:solidFill>
              </a:rPr>
              <a:pPr/>
              <a:t>‹#›</a:t>
            </a:fld>
            <a:endParaRPr lang="en-US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114601591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141232" y="5443402"/>
            <a:ext cx="7162800" cy="648232"/>
          </a:xfrm>
          <a:noFill/>
        </p:spPr>
        <p:txBody>
          <a:bodyPr lIns="91440" tIns="0" rIns="91440" anchor="t"/>
          <a:lstStyle>
            <a:lvl1pPr marL="0" marR="18288" indent="0" algn="r">
              <a:buNone/>
              <a:defRPr sz="1400"/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  <a:extLst/>
          </a:lstStyle>
          <a:p>
            <a:pPr lvl="0" eaLnBrk="1" latinLnBrk="0" hangingPunct="1"/>
            <a:r>
              <a:rPr kumimoji="0" lang="en-US"/>
              <a:t>Click to edit Master text styles</a:t>
            </a:r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228600" y="762000"/>
            <a:ext cx="8686800" cy="3817088"/>
          </a:xfrm>
          <a:prstGeom prst="rect">
            <a:avLst/>
          </a:prstGeom>
          <a:solidFill>
            <a:schemeClr val="bg2"/>
          </a:solidFill>
          <a:ln>
            <a:solidFill>
              <a:schemeClr val="bg1"/>
            </a:solidFill>
          </a:ln>
          <a:effectLst>
            <a:innerShdw blurRad="95250">
              <a:srgbClr val="000000"/>
            </a:innerShdw>
          </a:effectLst>
        </p:spPr>
        <p:txBody>
          <a:bodyPr/>
          <a:lstStyle>
            <a:lvl1pPr marL="0" indent="0">
              <a:buNone/>
              <a:defRPr sz="3200"/>
            </a:lvl1pPr>
            <a:extLst/>
          </a:lstStyle>
          <a:p>
            <a:r>
              <a:rPr kumimoji="0" lang="en-US"/>
              <a:t>Click icon to add picture</a:t>
            </a:r>
            <a:endParaRPr kumimoji="0"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solidFill>
                  <a:schemeClr val="tx1"/>
                </a:solidFill>
              </a:defRPr>
            </a:lvl1pPr>
            <a:extLst/>
          </a:lstStyle>
          <a:p>
            <a:fld id="{1A9BF351-20FF-41A7-89DB-A236FEDD27C0}" type="datetime1">
              <a:rPr lang="en-US" smtClean="0">
                <a:solidFill>
                  <a:prstClr val="black"/>
                </a:solidFill>
              </a:rPr>
              <a:t>5/12/2026</a:t>
            </a:fld>
            <a:endParaRPr lang="en-US">
              <a:solidFill>
                <a:prstClr val="black"/>
              </a:solidFill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4380072" y="6407944"/>
            <a:ext cx="2350681" cy="365125"/>
          </a:xfrm>
        </p:spPr>
        <p:txBody>
          <a:bodyPr/>
          <a:lstStyle>
            <a:lvl1pPr>
              <a:defRPr>
                <a:solidFill>
                  <a:schemeClr val="tx1"/>
                </a:solidFill>
              </a:defRPr>
            </a:lvl1pPr>
            <a:extLst/>
          </a:lstStyle>
          <a:p>
            <a:r>
              <a:rPr lang="en-US">
                <a:solidFill>
                  <a:prstClr val="black"/>
                </a:solidFill>
              </a:rPr>
              <a:t>www.zuov.gov.rs</a:t>
            </a: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solidFill>
                  <a:schemeClr val="tx1"/>
                </a:solidFill>
              </a:defRPr>
            </a:lvl1pPr>
            <a:extLst/>
          </a:lstStyle>
          <a:p>
            <a:fld id="{4CCCC2D1-64FF-4731-95A9-C39B232F7431}" type="slidenum">
              <a:rPr lang="en-US" smtClean="0">
                <a:solidFill>
                  <a:prstClr val="black"/>
                </a:solidFill>
              </a:rPr>
              <a:pPr/>
              <a:t>‹#›</a:t>
            </a:fld>
            <a:endParaRPr lang="en-US">
              <a:solidFill>
                <a:prstClr val="black"/>
              </a:solidFill>
            </a:endParaRPr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28600" y="4865122"/>
            <a:ext cx="8075432" cy="562672"/>
          </a:xfrm>
          <a:noFill/>
        </p:spPr>
        <p:txBody>
          <a:bodyPr anchor="t">
            <a:sp3d prstMaterial="softEdge"/>
          </a:bodyPr>
          <a:lstStyle>
            <a:lvl1pPr marR="0" algn="r">
              <a:buNone/>
              <a:defRPr sz="3000" b="0">
                <a:solidFill>
                  <a:schemeClr val="accent1"/>
                </a:solidFill>
                <a:effectLst>
                  <a:outerShdw blurRad="50800" dist="25000" dir="5400000" algn="t" rotWithShape="0">
                    <a:prstClr val="black">
                      <a:alpha val="45000"/>
                    </a:prstClr>
                  </a:outerShdw>
                </a:effectLst>
              </a:defRPr>
            </a:lvl1pPr>
            <a:extLst/>
          </a:lstStyle>
          <a:p>
            <a:r>
              <a:rPr kumimoji="0" lang="en-US"/>
              <a:t>Click to edit Master title style</a:t>
            </a:r>
          </a:p>
        </p:txBody>
      </p:sp>
      <p:sp>
        <p:nvSpPr>
          <p:cNvPr id="8" name="Freeform 7"/>
          <p:cNvSpPr>
            <a:spLocks/>
          </p:cNvSpPr>
          <p:nvPr/>
        </p:nvSpPr>
        <p:spPr bwMode="auto">
          <a:xfrm>
            <a:off x="499273" y="5944936"/>
            <a:ext cx="4940624" cy="921076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5760" y="0"/>
              </a:cxn>
              <a:cxn ang="0">
                <a:pos x="5760" y="528"/>
              </a:cxn>
              <a:cxn ang="0">
                <a:pos x="48" y="0"/>
              </a:cxn>
            </a:cxnLst>
            <a:rect l="0" t="0" r="0" b="0"/>
            <a:pathLst>
              <a:path w="7485" h="337">
                <a:moveTo>
                  <a:pt x="0" y="2"/>
                </a:moveTo>
                <a:lnTo>
                  <a:pt x="7485" y="337"/>
                </a:lnTo>
                <a:lnTo>
                  <a:pt x="5558" y="337"/>
                </a:lnTo>
                <a:lnTo>
                  <a:pt x="1" y="0"/>
                </a:lnTo>
              </a:path>
            </a:pathLst>
          </a:custGeom>
          <a:solidFill>
            <a:schemeClr val="accent1">
              <a:tint val="65000"/>
              <a:satMod val="115000"/>
              <a:alpha val="40000"/>
            </a:scheme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lang="en-US">
              <a:solidFill>
                <a:prstClr val="black"/>
              </a:solidFill>
            </a:endParaRPr>
          </a:p>
        </p:txBody>
      </p:sp>
      <p:sp>
        <p:nvSpPr>
          <p:cNvPr id="9" name="Freeform 8"/>
          <p:cNvSpPr>
            <a:spLocks/>
          </p:cNvSpPr>
          <p:nvPr/>
        </p:nvSpPr>
        <p:spPr bwMode="auto">
          <a:xfrm>
            <a:off x="485717" y="5939011"/>
            <a:ext cx="3690451" cy="93345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5760" y="0"/>
              </a:cxn>
              <a:cxn ang="0">
                <a:pos x="5760" y="528"/>
              </a:cxn>
              <a:cxn ang="0">
                <a:pos x="48" y="0"/>
              </a:cxn>
            </a:cxnLst>
            <a:rect l="0" t="0" r="0" b="0"/>
            <a:pathLst>
              <a:path w="5591" h="588">
                <a:moveTo>
                  <a:pt x="0" y="0"/>
                </a:moveTo>
                <a:lnTo>
                  <a:pt x="5591" y="585"/>
                </a:lnTo>
                <a:lnTo>
                  <a:pt x="4415" y="588"/>
                </a:lnTo>
                <a:lnTo>
                  <a:pt x="12" y="4"/>
                </a:lnTo>
              </a:path>
            </a:pathLst>
          </a:custGeom>
          <a:solidFill>
            <a:srgbClr val="000000">
              <a:alpha val="100000"/>
            </a:srgb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lang="en-US">
              <a:solidFill>
                <a:prstClr val="black"/>
              </a:solidFill>
            </a:endParaRPr>
          </a:p>
        </p:txBody>
      </p:sp>
      <p:sp>
        <p:nvSpPr>
          <p:cNvPr id="10" name="Right Triangle 9"/>
          <p:cNvSpPr>
            <a:spLocks/>
          </p:cNvSpPr>
          <p:nvPr/>
        </p:nvSpPr>
        <p:spPr bwMode="auto">
          <a:xfrm>
            <a:off x="-6042" y="5791253"/>
            <a:ext cx="3402314" cy="1080868"/>
          </a:xfrm>
          <a:prstGeom prst="rtTriangle">
            <a:avLst/>
          </a:prstGeom>
          <a:blipFill>
            <a:blip r:embed="rId2" cstate="print">
              <a:alphaModFix amt="50000"/>
            </a:blip>
            <a:tile tx="0" ty="0" sx="50000" sy="50000" flip="none" algn="t"/>
          </a:blipFill>
          <a:ln w="12700" cap="rnd" cmpd="thickThin" algn="ctr">
            <a:noFill/>
            <a:prstDash val="solid"/>
          </a:ln>
          <a:effectLst>
            <a:fillOverlay blend="mult">
              <a:gradFill flip="none" rotWithShape="1">
                <a:gsLst>
                  <a:gs pos="0">
                    <a:schemeClr val="accent1">
                      <a:shade val="20000"/>
                      <a:satMod val="176000"/>
                      <a:alpha val="100000"/>
                    </a:schemeClr>
                  </a:gs>
                  <a:gs pos="18000">
                    <a:schemeClr val="accent1">
                      <a:shade val="48000"/>
                      <a:satMod val="153000"/>
                      <a:alpha val="100000"/>
                    </a:schemeClr>
                  </a:gs>
                  <a:gs pos="43000">
                    <a:schemeClr val="accent1">
                      <a:tint val="86000"/>
                      <a:satMod val="149000"/>
                      <a:alpha val="100000"/>
                    </a:schemeClr>
                  </a:gs>
                  <a:gs pos="45000">
                    <a:schemeClr val="accent1">
                      <a:tint val="85000"/>
                      <a:satMod val="150000"/>
                      <a:alpha val="100000"/>
                    </a:schemeClr>
                  </a:gs>
                  <a:gs pos="50000">
                    <a:schemeClr val="accent1">
                      <a:tint val="86000"/>
                      <a:satMod val="149000"/>
                      <a:alpha val="100000"/>
                    </a:schemeClr>
                  </a:gs>
                  <a:gs pos="79000">
                    <a:schemeClr val="accent1">
                      <a:shade val="53000"/>
                      <a:satMod val="150000"/>
                      <a:alpha val="100000"/>
                    </a:schemeClr>
                  </a:gs>
                  <a:gs pos="100000">
                    <a:schemeClr val="accent1">
                      <a:shade val="25000"/>
                      <a:satMod val="170000"/>
                      <a:alpha val="100000"/>
                    </a:schemeClr>
                  </a:gs>
                </a:gsLst>
                <a:lin ang="450000" scaled="1"/>
                <a:tileRect/>
              </a:gradFill>
            </a:fillOverlay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vert="horz" wrap="square" lIns="91440" tIns="45720" rIns="91440" bIns="45720" anchor="ctr" compatLnSpc="1"/>
          <a:lstStyle/>
          <a:p>
            <a:pPr algn="ctr"/>
            <a:endParaRPr lang="en-US">
              <a:solidFill>
                <a:prstClr val="white"/>
              </a:solidFill>
            </a:endParaRPr>
          </a:p>
        </p:txBody>
      </p:sp>
      <p:cxnSp>
        <p:nvCxnSpPr>
          <p:cNvPr id="11" name="Straight Connector 10"/>
          <p:cNvCxnSpPr/>
          <p:nvPr/>
        </p:nvCxnSpPr>
        <p:spPr>
          <a:xfrm>
            <a:off x="-9237" y="5787738"/>
            <a:ext cx="3405509" cy="1084383"/>
          </a:xfrm>
          <a:prstGeom prst="line">
            <a:avLst/>
          </a:prstGeom>
          <a:noFill/>
          <a:ln w="12065" cap="flat" cmpd="sng" algn="ctr">
            <a:gradFill>
              <a:gsLst>
                <a:gs pos="45000">
                  <a:schemeClr val="accent1">
                    <a:tint val="70000"/>
                    <a:satMod val="110000"/>
                  </a:schemeClr>
                </a:gs>
                <a:gs pos="15000">
                  <a:schemeClr val="accent1">
                    <a:shade val="40000"/>
                    <a:satMod val="110000"/>
                  </a:schemeClr>
                </a:gs>
              </a:gsLst>
              <a:lin ang="5400000" scaled="1"/>
            </a:gradFill>
            <a:prstDash val="solid"/>
            <a:miter lim="800000"/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12" name="Chevron 11"/>
          <p:cNvSpPr/>
          <p:nvPr/>
        </p:nvSpPr>
        <p:spPr>
          <a:xfrm>
            <a:off x="8664112" y="4988440"/>
            <a:ext cx="182880" cy="228600"/>
          </a:xfrm>
          <a:prstGeom prst="chevron">
            <a:avLst>
              <a:gd name="adj" fmla="val 50000"/>
            </a:avLst>
          </a:prstGeom>
          <a:gradFill flip="none" rotWithShape="1">
            <a:gsLst>
              <a:gs pos="0">
                <a:schemeClr val="accent1">
                  <a:shade val="60000"/>
                  <a:satMod val="125000"/>
                </a:schemeClr>
              </a:gs>
              <a:gs pos="72000">
                <a:schemeClr val="accent1">
                  <a:tint val="90000"/>
                  <a:satMod val="138000"/>
                </a:schemeClr>
              </a:gs>
              <a:gs pos="100000">
                <a:schemeClr val="accent1">
                  <a:tint val="76000"/>
                  <a:satMod val="136000"/>
                </a:schemeClr>
              </a:gs>
            </a:gsLst>
            <a:lin ang="16200000" scaled="0"/>
          </a:gradFill>
          <a:ln w="3175" cap="rnd" cmpd="sng" algn="ctr">
            <a:solidFill>
              <a:schemeClr val="accent1">
                <a:shade val="50000"/>
              </a:schemeClr>
            </a:solidFill>
            <a:prstDash val="solid"/>
          </a:ln>
          <a:effectLst>
            <a:outerShdw blurRad="50800" dist="25400" dir="5400000">
              <a:srgbClr val="000000">
                <a:alpha val="46000"/>
              </a:srgbClr>
            </a:outerShdw>
          </a:effectLst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endParaRPr lang="en-US">
              <a:solidFill>
                <a:prstClr val="white"/>
              </a:solidFill>
            </a:endParaRPr>
          </a:p>
        </p:txBody>
      </p:sp>
      <p:sp>
        <p:nvSpPr>
          <p:cNvPr id="13" name="Chevron 12"/>
          <p:cNvSpPr/>
          <p:nvPr/>
        </p:nvSpPr>
        <p:spPr>
          <a:xfrm>
            <a:off x="8477696" y="4988440"/>
            <a:ext cx="182880" cy="228600"/>
          </a:xfrm>
          <a:prstGeom prst="chevron">
            <a:avLst>
              <a:gd name="adj" fmla="val 50000"/>
            </a:avLst>
          </a:prstGeom>
          <a:gradFill flip="none" rotWithShape="1">
            <a:gsLst>
              <a:gs pos="0">
                <a:schemeClr val="accent1">
                  <a:shade val="60000"/>
                  <a:satMod val="125000"/>
                </a:schemeClr>
              </a:gs>
              <a:gs pos="72000">
                <a:schemeClr val="accent1">
                  <a:tint val="90000"/>
                  <a:satMod val="138000"/>
                </a:schemeClr>
              </a:gs>
              <a:gs pos="100000">
                <a:schemeClr val="accent1">
                  <a:tint val="76000"/>
                  <a:satMod val="136000"/>
                </a:schemeClr>
              </a:gs>
            </a:gsLst>
            <a:lin ang="16200000" scaled="0"/>
          </a:gradFill>
          <a:ln w="3175" cap="rnd" cmpd="sng" algn="ctr">
            <a:solidFill>
              <a:schemeClr val="accent1">
                <a:shade val="50000"/>
              </a:schemeClr>
            </a:solidFill>
            <a:prstDash val="solid"/>
          </a:ln>
          <a:effectLst>
            <a:outerShdw blurRad="50800" dist="25400" dir="5400000">
              <a:srgbClr val="000000">
                <a:alpha val="46000"/>
              </a:srgbClr>
            </a:outerShdw>
          </a:effectLst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endParaRPr lang="en-US">
              <a:solidFill>
                <a:prstClr val="white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315775079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1481329"/>
            <a:ext cx="8229600" cy="4386071"/>
          </a:xfrm>
        </p:spPr>
        <p:txBody>
          <a:bodyPr vert="eaVert"/>
          <a:lstStyle/>
          <a:p>
            <a:pPr lvl="0" eaLnBrk="1" latinLnBrk="0" hangingPunct="1"/>
            <a:r>
              <a:rPr lang="en-US"/>
              <a:t>Click to edit Master text styles</a:t>
            </a:r>
          </a:p>
          <a:p>
            <a:pPr lvl="1" eaLnBrk="1" latinLnBrk="0" hangingPunct="1"/>
            <a:r>
              <a:rPr lang="en-US"/>
              <a:t>Second level</a:t>
            </a:r>
          </a:p>
          <a:p>
            <a:pPr lvl="2" eaLnBrk="1" latinLnBrk="0" hangingPunct="1"/>
            <a:r>
              <a:rPr lang="en-US"/>
              <a:t>Third level</a:t>
            </a:r>
          </a:p>
          <a:p>
            <a:pPr lvl="3" eaLnBrk="1" latinLnBrk="0" hangingPunct="1"/>
            <a:r>
              <a:rPr lang="en-US"/>
              <a:t>Fourth level</a:t>
            </a:r>
          </a:p>
          <a:p>
            <a:pPr lvl="4" eaLnBrk="1" latinLnBrk="0" hangingPunct="1"/>
            <a:r>
              <a:rPr lang="en-US"/>
              <a:t>Fifth level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7FF7D91-77FD-427D-AF8F-4C699C1D7603}" type="datetime1">
              <a:rPr lang="en-US" smtClean="0">
                <a:solidFill>
                  <a:prstClr val="black"/>
                </a:solidFill>
              </a:rPr>
              <a:t>5/12/2026</a:t>
            </a:fld>
            <a:endParaRPr lang="en-US">
              <a:solidFill>
                <a:prstClr val="black"/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dirty="0">
                <a:solidFill>
                  <a:srgbClr val="6076B4">
                    <a:lumMod val="75000"/>
                  </a:srgbClr>
                </a:solidFill>
              </a:rPr>
              <a:t>www.zuov.gov.rs</a:t>
            </a: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CCC2D1-64FF-4731-95A9-C39B232F7431}" type="slidenum">
              <a:rPr lang="en-US" smtClean="0">
                <a:solidFill>
                  <a:prstClr val="black"/>
                </a:solidFill>
              </a:rPr>
              <a:pPr/>
              <a:t>‹#›</a:t>
            </a:fld>
            <a:endParaRPr lang="en-US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54594382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844013" y="762000"/>
            <a:ext cx="1777470" cy="5105401"/>
          </a:xfrm>
        </p:spPr>
        <p:txBody>
          <a:bodyPr vert="eaVert"/>
          <a:lstStyle/>
          <a:p>
            <a:r>
              <a:rPr kumimoji="0" lang="en-US" dirty="0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761999"/>
            <a:ext cx="6324600" cy="5105401"/>
          </a:xfrm>
        </p:spPr>
        <p:txBody>
          <a:bodyPr vert="eaVert"/>
          <a:lstStyle/>
          <a:p>
            <a:pPr lvl="0" eaLnBrk="1" latinLnBrk="0" hangingPunct="1"/>
            <a:r>
              <a:rPr lang="en-US"/>
              <a:t>Click to edit Master text styles</a:t>
            </a:r>
          </a:p>
          <a:p>
            <a:pPr lvl="1" eaLnBrk="1" latinLnBrk="0" hangingPunct="1"/>
            <a:r>
              <a:rPr lang="en-US"/>
              <a:t>Second level</a:t>
            </a:r>
          </a:p>
          <a:p>
            <a:pPr lvl="2" eaLnBrk="1" latinLnBrk="0" hangingPunct="1"/>
            <a:r>
              <a:rPr lang="en-US"/>
              <a:t>Third level</a:t>
            </a:r>
          </a:p>
          <a:p>
            <a:pPr lvl="3" eaLnBrk="1" latinLnBrk="0" hangingPunct="1"/>
            <a:r>
              <a:rPr lang="en-US"/>
              <a:t>Fourth level</a:t>
            </a:r>
          </a:p>
          <a:p>
            <a:pPr lvl="4" eaLnBrk="1" latinLnBrk="0" hangingPunct="1"/>
            <a:r>
              <a:rPr lang="en-US"/>
              <a:t>Fifth level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B077ACC-F3FE-4F5A-90AB-5301B77D3469}" type="datetime1">
              <a:rPr lang="en-US" smtClean="0">
                <a:solidFill>
                  <a:prstClr val="black"/>
                </a:solidFill>
              </a:rPr>
              <a:t>5/12/2026</a:t>
            </a:fld>
            <a:endParaRPr lang="en-US">
              <a:solidFill>
                <a:prstClr val="black"/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dirty="0">
                <a:solidFill>
                  <a:srgbClr val="6076B4">
                    <a:lumMod val="75000"/>
                  </a:srgbClr>
                </a:solidFill>
              </a:rPr>
              <a:t>www.zuov.gov.rs</a:t>
            </a: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CCC2D1-64FF-4731-95A9-C39B232F7431}" type="slidenum">
              <a:rPr lang="en-US" smtClean="0">
                <a:solidFill>
                  <a:prstClr val="black"/>
                </a:solidFill>
              </a:rPr>
              <a:pPr/>
              <a:t>‹#›</a:t>
            </a:fld>
            <a:endParaRPr lang="en-US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59938666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2.pn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image" Target="../media/image3.png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13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Title Placeholder 8"/>
          <p:cNvSpPr>
            <a:spLocks noGrp="1"/>
          </p:cNvSpPr>
          <p:nvPr>
            <p:ph type="title"/>
          </p:nvPr>
        </p:nvSpPr>
        <p:spPr>
          <a:xfrm>
            <a:off x="457200" y="762000"/>
            <a:ext cx="8229600" cy="1066800"/>
          </a:xfrm>
          <a:prstGeom prst="rect">
            <a:avLst/>
          </a:prstGeom>
        </p:spPr>
        <p:txBody>
          <a:bodyPr vert="horz" anchor="ctr">
            <a:normAutofit/>
            <a:scene3d>
              <a:camera prst="orthographicFront"/>
              <a:lightRig rig="soft" dir="t"/>
            </a:scene3d>
            <a:sp3d prstMaterial="softEdge">
              <a:bevelT w="25400" h="25400"/>
            </a:sp3d>
          </a:bodyPr>
          <a:lstStyle/>
          <a:p>
            <a:r>
              <a:rPr kumimoji="0" lang="en-US" dirty="0"/>
              <a:t>Click to edit Master title style</a:t>
            </a:r>
          </a:p>
        </p:txBody>
      </p:sp>
      <p:sp>
        <p:nvSpPr>
          <p:cNvPr id="30" name="Text Placeholder 29"/>
          <p:cNvSpPr>
            <a:spLocks noGrp="1"/>
          </p:cNvSpPr>
          <p:nvPr>
            <p:ph type="body" idx="1"/>
          </p:nvPr>
        </p:nvSpPr>
        <p:spPr>
          <a:xfrm>
            <a:off x="457200" y="1905000"/>
            <a:ext cx="8229600" cy="4102291"/>
          </a:xfrm>
          <a:prstGeom prst="rect">
            <a:avLst/>
          </a:prstGeom>
        </p:spPr>
        <p:txBody>
          <a:bodyPr vert="horz">
            <a:normAutofit/>
          </a:bodyPr>
          <a:lstStyle/>
          <a:p>
            <a:pPr lvl="0" eaLnBrk="1" latinLnBrk="0" hangingPunct="1"/>
            <a:r>
              <a:rPr kumimoji="0" lang="en-US" dirty="0"/>
              <a:t>Click to edit Master text styles</a:t>
            </a:r>
          </a:p>
          <a:p>
            <a:pPr lvl="1" eaLnBrk="1" latinLnBrk="0" hangingPunct="1"/>
            <a:r>
              <a:rPr kumimoji="0" lang="en-US" dirty="0"/>
              <a:t>Second level</a:t>
            </a:r>
          </a:p>
          <a:p>
            <a:pPr lvl="2" eaLnBrk="1" latinLnBrk="0" hangingPunct="1"/>
            <a:r>
              <a:rPr kumimoji="0" lang="en-US" dirty="0"/>
              <a:t>Third level</a:t>
            </a:r>
          </a:p>
          <a:p>
            <a:pPr lvl="3" eaLnBrk="1" latinLnBrk="0" hangingPunct="1"/>
            <a:r>
              <a:rPr kumimoji="0" lang="en-US" dirty="0"/>
              <a:t>Fourth level</a:t>
            </a:r>
          </a:p>
          <a:p>
            <a:pPr lvl="4" eaLnBrk="1" latinLnBrk="0" hangingPunct="1"/>
            <a:r>
              <a:rPr kumimoji="0" lang="en-US" dirty="0"/>
              <a:t>Fifth level</a:t>
            </a:r>
          </a:p>
        </p:txBody>
      </p:sp>
      <p:sp>
        <p:nvSpPr>
          <p:cNvPr id="10" name="Date Placeholder 9"/>
          <p:cNvSpPr>
            <a:spLocks noGrp="1"/>
          </p:cNvSpPr>
          <p:nvPr>
            <p:ph type="dt" sz="half" idx="2"/>
          </p:nvPr>
        </p:nvSpPr>
        <p:spPr>
          <a:xfrm>
            <a:off x="6727032" y="6407944"/>
            <a:ext cx="1920240" cy="365760"/>
          </a:xfrm>
          <a:prstGeom prst="rect">
            <a:avLst/>
          </a:prstGeom>
        </p:spPr>
        <p:txBody>
          <a:bodyPr vert="horz" anchor="b"/>
          <a:lstStyle>
            <a:lvl1pPr algn="l" eaLnBrk="1" latinLnBrk="0" hangingPunct="1">
              <a:defRPr kumimoji="0" sz="1000">
                <a:solidFill>
                  <a:schemeClr val="tx1"/>
                </a:solidFill>
              </a:defRPr>
            </a:lvl1pPr>
            <a:extLst/>
          </a:lstStyle>
          <a:p>
            <a:fld id="{567F8AE3-042B-4C27-AB14-2CFE95DD2C8D}" type="datetime1">
              <a:rPr lang="en-US" smtClean="0">
                <a:solidFill>
                  <a:prstClr val="black"/>
                </a:solidFill>
              </a:rPr>
              <a:t>5/12/2026</a:t>
            </a:fld>
            <a:endParaRPr lang="en-US" dirty="0">
              <a:solidFill>
                <a:prstClr val="black"/>
              </a:solidFill>
            </a:endParaRPr>
          </a:p>
        </p:txBody>
      </p:sp>
      <p:sp>
        <p:nvSpPr>
          <p:cNvPr id="18" name="Slide Number Placeholder 17"/>
          <p:cNvSpPr>
            <a:spLocks noGrp="1"/>
          </p:cNvSpPr>
          <p:nvPr>
            <p:ph type="sldNum" sz="quarter" idx="4"/>
          </p:nvPr>
        </p:nvSpPr>
        <p:spPr>
          <a:xfrm>
            <a:off x="8647272" y="6407944"/>
            <a:ext cx="365760" cy="365125"/>
          </a:xfrm>
          <a:prstGeom prst="rect">
            <a:avLst/>
          </a:prstGeom>
        </p:spPr>
        <p:txBody>
          <a:bodyPr vert="horz" anchor="b"/>
          <a:lstStyle>
            <a:lvl1pPr algn="r" eaLnBrk="1" latinLnBrk="0" hangingPunct="1">
              <a:defRPr kumimoji="0" sz="1000" b="0">
                <a:solidFill>
                  <a:schemeClr val="tx1"/>
                </a:solidFill>
              </a:defRPr>
            </a:lvl1pPr>
            <a:extLst/>
          </a:lstStyle>
          <a:p>
            <a:fld id="{4CCCC2D1-64FF-4731-95A9-C39B232F7431}" type="slidenum">
              <a:rPr lang="en-US" smtClean="0">
                <a:solidFill>
                  <a:prstClr val="black"/>
                </a:solidFill>
              </a:rPr>
              <a:pPr/>
              <a:t>‹#›</a:t>
            </a:fld>
            <a:endParaRPr lang="en-US">
              <a:solidFill>
                <a:prstClr val="black"/>
              </a:solidFill>
            </a:endParaRPr>
          </a:p>
        </p:txBody>
      </p:sp>
      <p:sp>
        <p:nvSpPr>
          <p:cNvPr id="22" name="Footer Placeholder 21"/>
          <p:cNvSpPr>
            <a:spLocks noGrp="1"/>
          </p:cNvSpPr>
          <p:nvPr>
            <p:ph type="ftr" sz="quarter" idx="3"/>
          </p:nvPr>
        </p:nvSpPr>
        <p:spPr>
          <a:xfrm>
            <a:off x="152400" y="6400800"/>
            <a:ext cx="1524000" cy="365125"/>
          </a:xfrm>
          <a:prstGeom prst="rect">
            <a:avLst/>
          </a:prstGeom>
        </p:spPr>
        <p:txBody>
          <a:bodyPr vert="horz" anchor="b"/>
          <a:lstStyle>
            <a:lvl1pPr algn="l" eaLnBrk="1" latinLnBrk="0" hangingPunct="1">
              <a:defRPr kumimoji="0" sz="1200" i="0">
                <a:solidFill>
                  <a:schemeClr val="accent1">
                    <a:lumMod val="75000"/>
                  </a:schemeClr>
                </a:solidFill>
                <a:effectLst/>
              </a:defRPr>
            </a:lvl1pPr>
            <a:extLst/>
          </a:lstStyle>
          <a:p>
            <a:r>
              <a:rPr lang="en-US" dirty="0">
                <a:solidFill>
                  <a:srgbClr val="6076B4">
                    <a:lumMod val="75000"/>
                  </a:srgbClr>
                </a:solidFill>
              </a:rPr>
              <a:t>www.zuov.gov.rs</a:t>
            </a:r>
          </a:p>
        </p:txBody>
      </p:sp>
      <p:sp>
        <p:nvSpPr>
          <p:cNvPr id="2" name="Rectangle 1"/>
          <p:cNvSpPr/>
          <p:nvPr/>
        </p:nvSpPr>
        <p:spPr>
          <a:xfrm>
            <a:off x="0" y="0"/>
            <a:ext cx="9144000" cy="685800"/>
          </a:xfrm>
          <a:prstGeom prst="rect">
            <a:avLst/>
          </a:prstGeom>
          <a:gradFill>
            <a:gsLst>
              <a:gs pos="0">
                <a:schemeClr val="accent1">
                  <a:tint val="66000"/>
                  <a:satMod val="160000"/>
                  <a:lumMod val="100000"/>
                </a:schemeClr>
              </a:gs>
              <a:gs pos="60000">
                <a:schemeClr val="accent1">
                  <a:tint val="44500"/>
                  <a:satMod val="160000"/>
                </a:schemeClr>
              </a:gs>
              <a:gs pos="100000">
                <a:schemeClr val="accent1">
                  <a:tint val="23500"/>
                  <a:satMod val="160000"/>
                </a:schemeClr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sr-Cyrl-RS" sz="2000" dirty="0">
                <a:solidFill>
                  <a:prstClr val="white">
                    <a:lumMod val="95000"/>
                  </a:prst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Narrow" pitchFamily="34" charset="0"/>
              </a:rPr>
              <a:t>Завод за унапређивање образовања и васпитања</a:t>
            </a:r>
            <a:endParaRPr lang="en-US" sz="2000" dirty="0">
              <a:solidFill>
                <a:prstClr val="white">
                  <a:lumMod val="95000"/>
                </a:prst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ial Narrow" pitchFamily="34" charset="0"/>
            </a:endParaRPr>
          </a:p>
        </p:txBody>
      </p:sp>
      <p:pic>
        <p:nvPicPr>
          <p:cNvPr id="1026" name="Picture 2" descr="D:\--private--\zavod-novi-logo-mali.png"/>
          <p:cNvPicPr>
            <a:picLocks noChangeAspect="1" noChangeArrowheads="1"/>
          </p:cNvPicPr>
          <p:nvPr/>
        </p:nvPicPr>
        <p:blipFill>
          <a:blip r:embed="rId1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28600" y="66675"/>
            <a:ext cx="552450" cy="5524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4149179583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hf hdr="0" ftr="0" dt="0"/>
  <p:txStyles>
    <p:titleStyle>
      <a:lvl1pPr algn="l" rtl="0" eaLnBrk="1" latinLnBrk="0" hangingPunct="1">
        <a:spcBef>
          <a:spcPct val="0"/>
        </a:spcBef>
        <a:buNone/>
        <a:defRPr kumimoji="0" sz="4100" b="1" kern="1200">
          <a:solidFill>
            <a:schemeClr val="tx2"/>
          </a:solidFill>
          <a:effectLst>
            <a:outerShdw blurRad="31750" dist="25400" dir="5400000" algn="tl" rotWithShape="0">
              <a:srgbClr val="000000">
                <a:alpha val="25000"/>
              </a:srgbClr>
            </a:outerShdw>
          </a:effectLst>
          <a:latin typeface="+mj-lt"/>
          <a:ea typeface="+mj-ea"/>
          <a:cs typeface="+mj-cs"/>
        </a:defRPr>
      </a:lvl1pPr>
      <a:extLst/>
    </p:titleStyle>
    <p:bodyStyle>
      <a:lvl1pPr marL="365760" indent="-256032" algn="l" rtl="0" eaLnBrk="1" latinLnBrk="0" hangingPunct="1">
        <a:spcBef>
          <a:spcPts val="400"/>
        </a:spcBef>
        <a:spcAft>
          <a:spcPts val="0"/>
        </a:spcAft>
        <a:buClr>
          <a:schemeClr val="accent1"/>
        </a:buClr>
        <a:buSzPct val="68000"/>
        <a:buFont typeface="Wingdings 3"/>
        <a:buChar char=""/>
        <a:defRPr kumimoji="0" sz="2700" kern="1200">
          <a:solidFill>
            <a:schemeClr val="tx1"/>
          </a:solidFill>
          <a:latin typeface="+mn-lt"/>
          <a:ea typeface="+mn-ea"/>
          <a:cs typeface="+mn-cs"/>
        </a:defRPr>
      </a:lvl1pPr>
      <a:lvl2pPr marL="621792" indent="-228600" algn="l" rtl="0" eaLnBrk="1" latinLnBrk="0" hangingPunct="1">
        <a:spcBef>
          <a:spcPts val="324"/>
        </a:spcBef>
        <a:buClr>
          <a:schemeClr val="accent1"/>
        </a:buClr>
        <a:buFont typeface="Verdana"/>
        <a:buChar char="◦"/>
        <a:defRPr kumimoji="0" sz="2300" kern="1200">
          <a:solidFill>
            <a:schemeClr val="tx1"/>
          </a:solidFill>
          <a:latin typeface="+mn-lt"/>
          <a:ea typeface="+mn-ea"/>
          <a:cs typeface="+mn-cs"/>
        </a:defRPr>
      </a:lvl2pPr>
      <a:lvl3pPr marL="859536" indent="-228600" algn="l" rtl="0" eaLnBrk="1" latinLnBrk="0" hangingPunct="1">
        <a:spcBef>
          <a:spcPts val="350"/>
        </a:spcBef>
        <a:buClr>
          <a:schemeClr val="accent2"/>
        </a:buClr>
        <a:buSzPct val="100000"/>
        <a:buFont typeface="Wingdings 2"/>
        <a:buChar char=""/>
        <a:defRPr kumimoji="0" sz="2100" kern="1200">
          <a:solidFill>
            <a:schemeClr val="tx1"/>
          </a:solidFill>
          <a:latin typeface="+mn-lt"/>
          <a:ea typeface="+mn-ea"/>
          <a:cs typeface="+mn-cs"/>
        </a:defRPr>
      </a:lvl3pPr>
      <a:lvl4pPr marL="1143000" indent="-228600" algn="l" rtl="0" eaLnBrk="1" latinLnBrk="0" hangingPunct="1">
        <a:spcBef>
          <a:spcPts val="350"/>
        </a:spcBef>
        <a:buClr>
          <a:schemeClr val="accent2"/>
        </a:buClr>
        <a:buFont typeface="Wingdings 2"/>
        <a:buChar char=""/>
        <a:defRPr kumimoji="0" sz="1900" kern="1200">
          <a:solidFill>
            <a:schemeClr val="tx1"/>
          </a:solidFill>
          <a:latin typeface="+mn-lt"/>
          <a:ea typeface="+mn-ea"/>
          <a:cs typeface="+mn-cs"/>
        </a:defRPr>
      </a:lvl4pPr>
      <a:lvl5pPr marL="1371600" indent="-228600" algn="l" rtl="0" eaLnBrk="1" latinLnBrk="0" hangingPunct="1">
        <a:spcBef>
          <a:spcPts val="350"/>
        </a:spcBef>
        <a:buClr>
          <a:schemeClr val="accent2"/>
        </a:buClr>
        <a:buFont typeface="Wingdings 2"/>
        <a:buChar char="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1600200" indent="-228600" algn="l" rtl="0" eaLnBrk="1" latinLnBrk="0" hangingPunct="1">
        <a:spcBef>
          <a:spcPts val="350"/>
        </a:spcBef>
        <a:buClr>
          <a:schemeClr val="accent3"/>
        </a:buClr>
        <a:buFont typeface="Wingdings 2"/>
        <a:buChar char="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1828800" indent="-228600" algn="l" rtl="0" eaLnBrk="1" latinLnBrk="0" hangingPunct="1">
        <a:spcBef>
          <a:spcPts val="350"/>
        </a:spcBef>
        <a:buClr>
          <a:schemeClr val="accent3"/>
        </a:buClr>
        <a:buFont typeface="Wingdings 2"/>
        <a:buChar char="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7pPr>
      <a:lvl8pPr marL="2057400" indent="-228600" algn="l" rtl="0" eaLnBrk="1" latinLnBrk="0" hangingPunct="1">
        <a:spcBef>
          <a:spcPts val="350"/>
        </a:spcBef>
        <a:buClr>
          <a:schemeClr val="accent3"/>
        </a:buClr>
        <a:buFont typeface="Wingdings 2"/>
        <a:buChar char="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8pPr>
      <a:lvl9pPr marL="2286000" indent="-228600" algn="l" rtl="0" eaLnBrk="1" latinLnBrk="0" hangingPunct="1">
        <a:spcBef>
          <a:spcPts val="350"/>
        </a:spcBef>
        <a:buClr>
          <a:schemeClr val="accent3"/>
        </a:buClr>
        <a:buFont typeface="Wingdings 2"/>
        <a:buChar char=""/>
        <a:defRPr kumimoji="0" sz="1600" kern="1200" baseline="0">
          <a:solidFill>
            <a:schemeClr val="tx1"/>
          </a:solidFill>
          <a:latin typeface="+mn-lt"/>
          <a:ea typeface="+mn-ea"/>
          <a:cs typeface="+mn-cs"/>
        </a:defRPr>
      </a:lvl9pPr>
      <a:extLst/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  <a:extLst/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1.xml"/><Relationship Id="rId2" Type="http://schemas.openxmlformats.org/officeDocument/2006/relationships/diagramData" Target="../diagrams/data1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1.xml"/><Relationship Id="rId5" Type="http://schemas.openxmlformats.org/officeDocument/2006/relationships/diagramColors" Target="../diagrams/colors1.xml"/><Relationship Id="rId4" Type="http://schemas.openxmlformats.org/officeDocument/2006/relationships/diagramQuickStyle" Target="../diagrams/quickStyle1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hyperlink" Target="https://zuov.gov.rs/nop/demokratska-kultura/" TargetMode="External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3568" y="1556792"/>
            <a:ext cx="7772400" cy="1470025"/>
          </a:xfrm>
        </p:spPr>
        <p:txBody>
          <a:bodyPr>
            <a:noAutofit/>
          </a:bodyPr>
          <a:lstStyle/>
          <a:p>
            <a:pPr algn="ctr"/>
            <a:r>
              <a:rPr lang="sr-Cyrl-RS" sz="3600" dirty="0">
                <a:solidFill>
                  <a:srgbClr val="002060"/>
                </a:solidFill>
                <a:effectLst/>
                <a:latin typeface="Cambria Math" panose="02040503050406030204" pitchFamily="18" charset="0"/>
                <a:ea typeface="Cambria Math" panose="02040503050406030204" pitchFamily="18" charset="0"/>
              </a:rPr>
              <a:t>Међупредметне компетенције</a:t>
            </a:r>
            <a:r>
              <a:rPr lang="sr-Cyrl-RS" sz="3600" b="0" dirty="0">
                <a:solidFill>
                  <a:srgbClr val="002060"/>
                </a:solidFill>
                <a:effectLst/>
                <a:latin typeface="Cambria Math" panose="02040503050406030204" pitchFamily="18" charset="0"/>
                <a:ea typeface="Cambria Math" panose="02040503050406030204" pitchFamily="18" charset="0"/>
              </a:rPr>
              <a:t/>
            </a:r>
            <a:br>
              <a:rPr lang="sr-Cyrl-RS" sz="3600" b="0" dirty="0">
                <a:solidFill>
                  <a:srgbClr val="002060"/>
                </a:solidFill>
                <a:effectLst/>
                <a:latin typeface="Cambria Math" panose="02040503050406030204" pitchFamily="18" charset="0"/>
                <a:ea typeface="Cambria Math" panose="02040503050406030204" pitchFamily="18" charset="0"/>
              </a:rPr>
            </a:br>
            <a:endParaRPr lang="en-US" sz="3600" b="0" dirty="0">
              <a:solidFill>
                <a:srgbClr val="002060"/>
              </a:solidFill>
              <a:effectLst/>
              <a:latin typeface="Cambria Math" panose="02040503050406030204" pitchFamily="18" charset="0"/>
              <a:ea typeface="Cambria Math" panose="02040503050406030204" pitchFamily="18" charset="0"/>
            </a:endParaRPr>
          </a:p>
        </p:txBody>
      </p:sp>
      <p:pic>
        <p:nvPicPr>
          <p:cNvPr id="3" name="Picture 2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124200" y="3396371"/>
            <a:ext cx="3086894" cy="291294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1570451625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itle 1"/>
          <p:cNvSpPr>
            <a:spLocks noGrp="1"/>
          </p:cNvSpPr>
          <p:nvPr>
            <p:ph type="title"/>
          </p:nvPr>
        </p:nvSpPr>
        <p:spPr>
          <a:xfrm>
            <a:off x="457200" y="764704"/>
            <a:ext cx="8229600" cy="868362"/>
          </a:xfrm>
        </p:spPr>
        <p:txBody>
          <a:bodyPr>
            <a:normAutofit fontScale="90000"/>
          </a:bodyPr>
          <a:lstStyle/>
          <a:p>
            <a:pPr algn="ctr"/>
            <a:r>
              <a:rPr lang="sr-Cyrl-RS" sz="3400" dirty="0">
                <a:solidFill>
                  <a:schemeClr val="accent1">
                    <a:lumMod val="50000"/>
                  </a:schemeClr>
                </a:solidFill>
                <a:effectLst/>
                <a:latin typeface="Cambria Math" panose="02040503050406030204" pitchFamily="18" charset="0"/>
                <a:ea typeface="Cambria Math" panose="02040503050406030204" pitchFamily="18" charset="0"/>
              </a:rPr>
              <a:t>Развијање међупредметних компетенција</a:t>
            </a:r>
            <a:endParaRPr lang="en-US" sz="3400" dirty="0">
              <a:solidFill>
                <a:schemeClr val="accent1">
                  <a:lumMod val="50000"/>
                </a:schemeClr>
              </a:solidFill>
              <a:effectLst/>
              <a:latin typeface="Cambria Math" panose="02040503050406030204" pitchFamily="18" charset="0"/>
              <a:ea typeface="Cambria Math" panose="02040503050406030204" pitchFamily="18" charset="0"/>
            </a:endParaRPr>
          </a:p>
        </p:txBody>
      </p:sp>
      <p:graphicFrame>
        <p:nvGraphicFramePr>
          <p:cNvPr id="8" name="Diagram 7"/>
          <p:cNvGraphicFramePr/>
          <p:nvPr>
            <p:extLst>
              <p:ext uri="{D42A27DB-BD31-4B8C-83A1-F6EECF244321}">
                <p14:modId xmlns:p14="http://schemas.microsoft.com/office/powerpoint/2010/main" val="2475503167"/>
              </p:ext>
            </p:extLst>
          </p:nvPr>
        </p:nvGraphicFramePr>
        <p:xfrm>
          <a:off x="990600" y="1628800"/>
          <a:ext cx="7162800" cy="3581400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sp>
        <p:nvSpPr>
          <p:cNvPr id="10" name="Content Placeholder 2"/>
          <p:cNvSpPr txBox="1">
            <a:spLocks/>
          </p:cNvSpPr>
          <p:nvPr/>
        </p:nvSpPr>
        <p:spPr>
          <a:xfrm>
            <a:off x="251520" y="5321424"/>
            <a:ext cx="8640960" cy="1059904"/>
          </a:xfrm>
          <a:prstGeom prst="rect">
            <a:avLst/>
          </a:prstGeom>
          <a:solidFill>
            <a:srgbClr val="4BACC6"/>
          </a:solidFill>
          <a:ln w="38100" cap="flat" cmpd="sng" algn="ctr">
            <a:solidFill>
              <a:sysClr val="window" lastClr="FFFFFF"/>
            </a:solidFill>
            <a:prstDash val="solid"/>
          </a:ln>
          <a:effectLst>
            <a:outerShdw blurRad="40000" dist="20000" dir="5400000" rotWithShape="0">
              <a:srgbClr val="000000">
                <a:alpha val="38000"/>
              </a:srgbClr>
            </a:outerShdw>
          </a:effectLst>
        </p:spPr>
        <p:txBody>
          <a:bodyPr vert="horz" lIns="91440" tIns="45720" rIns="91440" bIns="45720" rtlCol="0">
            <a:normAutofit/>
          </a:bodyPr>
          <a:lstStyle>
            <a:lvl1pPr marL="342900" indent="-3429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lvl="0" indent="0" algn="ctr">
              <a:buNone/>
              <a:defRPr/>
            </a:pPr>
            <a:r>
              <a:rPr kumimoji="0" lang="sr-Cyrl-RS" sz="2000" b="1" i="0" u="none" strike="noStrike" kern="1200" cap="none" spc="0" normalizeH="0" baseline="0" noProof="0" dirty="0">
                <a:ln>
                  <a:noFill/>
                </a:ln>
                <a:solidFill>
                  <a:schemeClr val="accent1">
                    <a:lumMod val="50000"/>
                  </a:schemeClr>
                </a:solidFill>
                <a:effectLst/>
                <a:uLnTx/>
                <a:uFillTx/>
                <a:latin typeface="Cambria Math" panose="02040503050406030204" pitchFamily="18" charset="0"/>
                <a:ea typeface="Cambria Math" panose="02040503050406030204" pitchFamily="18" charset="0"/>
                <a:cs typeface="+mn-cs"/>
              </a:rPr>
              <a:t>Међупредметне компетенције се развијају кроз </a:t>
            </a:r>
            <a:r>
              <a:rPr lang="sr-Cyrl-RS" sz="2000" b="1" dirty="0">
                <a:solidFill>
                  <a:schemeClr val="accent1">
                    <a:lumMod val="50000"/>
                  </a:schemeClr>
                </a:solidFill>
                <a:latin typeface="Cambria Math" panose="02040503050406030204" pitchFamily="18" charset="0"/>
                <a:ea typeface="Cambria Math" panose="02040503050406030204" pitchFamily="18" charset="0"/>
              </a:rPr>
              <a:t>ваннаставне активности и кроз </a:t>
            </a:r>
            <a:r>
              <a:rPr kumimoji="0" lang="sr-Cyrl-RS" sz="2000" b="1" i="0" u="none" strike="noStrike" kern="1200" cap="none" spc="0" normalizeH="0" baseline="0" noProof="0" dirty="0">
                <a:ln>
                  <a:noFill/>
                </a:ln>
                <a:solidFill>
                  <a:schemeClr val="accent1">
                    <a:lumMod val="50000"/>
                  </a:schemeClr>
                </a:solidFill>
                <a:effectLst/>
                <a:uLnTx/>
                <a:uFillTx/>
                <a:latin typeface="Cambria Math" panose="02040503050406030204" pitchFamily="18" charset="0"/>
                <a:ea typeface="Cambria Math" panose="02040503050406030204" pitchFamily="18" charset="0"/>
                <a:cs typeface="+mn-cs"/>
              </a:rPr>
              <a:t>све наставне предмете, при чему сваки предмет даје свој допринос, чак и онда када директна повезаност није видљива на први поглед.</a:t>
            </a:r>
            <a:endParaRPr kumimoji="0" lang="en-US" sz="2000" b="1" i="0" u="none" strike="noStrike" kern="1200" cap="none" spc="0" normalizeH="0" baseline="0" noProof="0" dirty="0">
              <a:ln>
                <a:noFill/>
              </a:ln>
              <a:solidFill>
                <a:schemeClr val="accent1">
                  <a:lumMod val="50000"/>
                </a:schemeClr>
              </a:solidFill>
              <a:effectLst/>
              <a:uLnTx/>
              <a:uFillTx/>
              <a:latin typeface="Cambria Math" panose="02040503050406030204" pitchFamily="18" charset="0"/>
              <a:ea typeface="Cambria Math" panose="02040503050406030204" pitchFamily="18" charset="0"/>
              <a:cs typeface="+mn-cs"/>
            </a:endParaRPr>
          </a:p>
        </p:txBody>
      </p:sp>
      <p:sp>
        <p:nvSpPr>
          <p:cNvPr id="2" name="Slide Number Placeholder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CCC2D1-64FF-4731-95A9-C39B232F7431}" type="slidenum">
              <a:rPr lang="en-US" smtClean="0">
                <a:solidFill>
                  <a:prstClr val="black"/>
                </a:solidFill>
              </a:rPr>
              <a:pPr/>
              <a:t>2</a:t>
            </a:fld>
            <a:endParaRPr lang="en-US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16230334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" grpId="0" animBg="1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Content Placeholder 4"/>
          <p:cNvSpPr>
            <a:spLocks noGrp="1"/>
          </p:cNvSpPr>
          <p:nvPr>
            <p:ph idx="1"/>
          </p:nvPr>
        </p:nvSpPr>
        <p:spPr>
          <a:xfrm>
            <a:off x="179512" y="2348880"/>
            <a:ext cx="8610600" cy="3886200"/>
          </a:xfrm>
        </p:spPr>
        <p:txBody>
          <a:bodyPr>
            <a:normAutofit/>
          </a:bodyPr>
          <a:lstStyle/>
          <a:p>
            <a:r>
              <a:rPr lang="sr-Cyrl-RS" sz="2100" dirty="0">
                <a:solidFill>
                  <a:srgbClr val="002060"/>
                </a:solidFill>
                <a:latin typeface="Cambria Math" panose="02040503050406030204" pitchFamily="18" charset="0"/>
                <a:ea typeface="Cambria Math" panose="02040503050406030204" pitchFamily="18" charset="0"/>
              </a:rPr>
              <a:t>Програм наставе и учења је такав да представља основу и олакшицу за развијање међупредметних компетенција.</a:t>
            </a:r>
          </a:p>
          <a:p>
            <a:pPr algn="just"/>
            <a:endParaRPr lang="sr-Cyrl-RS" sz="2100" dirty="0">
              <a:solidFill>
                <a:srgbClr val="002060"/>
              </a:solidFill>
              <a:latin typeface="Cambria Math" panose="02040503050406030204" pitchFamily="18" charset="0"/>
              <a:ea typeface="Cambria Math" panose="02040503050406030204" pitchFamily="18" charset="0"/>
            </a:endParaRPr>
          </a:p>
          <a:p>
            <a:r>
              <a:rPr lang="sr-Cyrl-RS" sz="2100" dirty="0">
                <a:solidFill>
                  <a:srgbClr val="002060"/>
                </a:solidFill>
                <a:latin typeface="Cambria Math" panose="02040503050406030204" pitchFamily="18" charset="0"/>
                <a:ea typeface="Cambria Math" panose="02040503050406030204" pitchFamily="18" charset="0"/>
              </a:rPr>
              <a:t>Исходи и садржаји сваког од наставних предмета доприносе развијању свих међупредметних компетенција у:</a:t>
            </a:r>
          </a:p>
          <a:p>
            <a:pPr marL="0" indent="0">
              <a:buNone/>
            </a:pPr>
            <a:r>
              <a:rPr lang="sr-Cyrl-RS" sz="2100" dirty="0">
                <a:solidFill>
                  <a:srgbClr val="002060"/>
                </a:solidFill>
                <a:latin typeface="Cambria Math" panose="02040503050406030204" pitchFamily="18" charset="0"/>
                <a:ea typeface="Cambria Math" panose="02040503050406030204" pitchFamily="18" charset="0"/>
              </a:rPr>
              <a:t>           - различитој мери </a:t>
            </a:r>
            <a:r>
              <a:rPr lang="en-US" sz="2100" dirty="0">
                <a:solidFill>
                  <a:srgbClr val="002060"/>
                </a:solidFill>
                <a:latin typeface="Cambria Math" panose="02040503050406030204" pitchFamily="18" charset="0"/>
                <a:ea typeface="Cambria Math" panose="02040503050406030204" pitchFamily="18" charset="0"/>
              </a:rPr>
              <a:t> </a:t>
            </a:r>
            <a:r>
              <a:rPr lang="sr-Cyrl-RS" sz="2100" dirty="0">
                <a:solidFill>
                  <a:srgbClr val="002060"/>
                </a:solidFill>
                <a:latin typeface="Cambria Math" panose="02040503050406030204" pitchFamily="18" charset="0"/>
                <a:ea typeface="Cambria Math" panose="02040503050406030204" pitchFamily="18" charset="0"/>
              </a:rPr>
              <a:t>и</a:t>
            </a:r>
          </a:p>
          <a:p>
            <a:pPr marL="0" indent="0">
              <a:buNone/>
            </a:pPr>
            <a:r>
              <a:rPr lang="sr-Cyrl-RS" sz="2100" dirty="0">
                <a:solidFill>
                  <a:srgbClr val="002060"/>
                </a:solidFill>
                <a:latin typeface="Cambria Math" panose="02040503050406030204" pitchFamily="18" charset="0"/>
                <a:ea typeface="Cambria Math" panose="02040503050406030204" pitchFamily="18" charset="0"/>
              </a:rPr>
              <a:t>           - различитом степену директности.</a:t>
            </a:r>
            <a:endParaRPr lang="en-US" sz="2100" dirty="0">
              <a:solidFill>
                <a:srgbClr val="002060"/>
              </a:solidFill>
              <a:latin typeface="Cambria Math" panose="02040503050406030204" pitchFamily="18" charset="0"/>
              <a:ea typeface="Cambria Math" panose="02040503050406030204" pitchFamily="18" charset="0"/>
            </a:endParaRPr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0" y="989856"/>
            <a:ext cx="9144000" cy="1143000"/>
          </a:xfrm>
        </p:spPr>
        <p:txBody>
          <a:bodyPr>
            <a:noAutofit/>
          </a:bodyPr>
          <a:lstStyle/>
          <a:p>
            <a:pPr algn="ctr"/>
            <a:r>
              <a:rPr lang="sr-Cyrl-RS" sz="2800" dirty="0">
                <a:solidFill>
                  <a:srgbClr val="002060"/>
                </a:solidFill>
                <a:effectLst/>
                <a:latin typeface="Cambria Math" panose="02040503050406030204" pitchFamily="18" charset="0"/>
                <a:ea typeface="Cambria Math" panose="02040503050406030204" pitchFamily="18" charset="0"/>
              </a:rPr>
              <a:t>Улога програма наставе и учења у развијању  међупредметних компетенција</a:t>
            </a:r>
            <a:endParaRPr lang="en-US" sz="2800" dirty="0">
              <a:solidFill>
                <a:srgbClr val="002060"/>
              </a:solidFill>
              <a:effectLst/>
              <a:latin typeface="Cambria Math" panose="02040503050406030204" pitchFamily="18" charset="0"/>
              <a:ea typeface="Cambria Math" panose="02040503050406030204" pitchFamily="18" charset="0"/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CCC2D1-64FF-4731-95A9-C39B232F7431}" type="slidenum">
              <a:rPr lang="en-US" smtClean="0">
                <a:solidFill>
                  <a:prstClr val="black"/>
                </a:solidFill>
              </a:rPr>
              <a:pPr/>
              <a:t>3</a:t>
            </a:fld>
            <a:endParaRPr lang="en-US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765442526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562937C4-9F2E-C368-99D9-64973A4DA344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Content Placeholder 4">
            <a:extLst>
              <a:ext uri="{FF2B5EF4-FFF2-40B4-BE49-F238E27FC236}">
                <a16:creationId xmlns:a16="http://schemas.microsoft.com/office/drawing/2014/main" id="{FCD3D10A-B9A5-9346-0513-068C836396DB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179512" y="2348880"/>
            <a:ext cx="8610600" cy="3886200"/>
          </a:xfrm>
        </p:spPr>
        <p:txBody>
          <a:bodyPr>
            <a:normAutofit/>
          </a:bodyPr>
          <a:lstStyle/>
          <a:p>
            <a:r>
              <a:rPr lang="ru-RU" sz="2100" dirty="0">
                <a:solidFill>
                  <a:srgbClr val="002060"/>
                </a:solidFill>
                <a:latin typeface="Cambria Math" panose="02040503050406030204" pitchFamily="18" charset="0"/>
                <a:ea typeface="Cambria Math" panose="02040503050406030204" pitchFamily="18" charset="0"/>
              </a:rPr>
              <a:t>Демократска култура се гради кроз све наставне предмете, ваннаставне активности и  нивое образовања, као саставни део сваког аспекта рада школе</a:t>
            </a:r>
            <a:r>
              <a:rPr lang="sr-Cyrl-RS" sz="2100" dirty="0">
                <a:solidFill>
                  <a:srgbClr val="002060"/>
                </a:solidFill>
                <a:latin typeface="Cambria Math" panose="02040503050406030204" pitchFamily="18" charset="0"/>
                <a:ea typeface="Cambria Math" panose="02040503050406030204" pitchFamily="18" charset="0"/>
              </a:rPr>
              <a:t>.</a:t>
            </a:r>
          </a:p>
          <a:p>
            <a:pPr algn="just"/>
            <a:endParaRPr lang="sr-Cyrl-RS" sz="2100" dirty="0">
              <a:solidFill>
                <a:srgbClr val="002060"/>
              </a:solidFill>
              <a:latin typeface="Cambria Math" panose="02040503050406030204" pitchFamily="18" charset="0"/>
              <a:ea typeface="Cambria Math" panose="02040503050406030204" pitchFamily="18" charset="0"/>
            </a:endParaRPr>
          </a:p>
          <a:p>
            <a:r>
              <a:rPr lang="sr-Cyrl-RS" sz="2100" dirty="0">
                <a:solidFill>
                  <a:srgbClr val="002060"/>
                </a:solidFill>
                <a:latin typeface="Cambria Math" panose="02040503050406030204" pitchFamily="18" charset="0"/>
                <a:ea typeface="Cambria Math" panose="02040503050406030204" pitchFamily="18" charset="0"/>
              </a:rPr>
              <a:t>Компетенције за демократску културу (</a:t>
            </a:r>
            <a:r>
              <a:rPr lang="ru-RU" sz="2100" i="1" dirty="0">
                <a:solidFill>
                  <a:srgbClr val="002060"/>
                </a:solidFill>
                <a:latin typeface="Cambria Math" panose="02040503050406030204" pitchFamily="18" charset="0"/>
                <a:ea typeface="Cambria Math" panose="02040503050406030204" pitchFamily="18" charset="0"/>
              </a:rPr>
              <a:t>Референтни оквир компетенција за демократску културу Савета Европе) </a:t>
            </a:r>
            <a:r>
              <a:rPr lang="ru-RU" sz="2100" dirty="0">
                <a:solidFill>
                  <a:srgbClr val="002060"/>
                </a:solidFill>
                <a:latin typeface="Cambria Math" panose="02040503050406030204" pitchFamily="18" charset="0"/>
                <a:ea typeface="Cambria Math" panose="02040503050406030204" pitchFamily="18" charset="0"/>
              </a:rPr>
              <a:t>у вези су и преплићу се са међупредметним компетенцијама, све у циљу оспособљавања за ефикасно учешће у друштву, тако да је школовањем могуће њихове истовремено развијање.</a:t>
            </a:r>
            <a:endParaRPr lang="en-US" sz="2100" dirty="0">
              <a:solidFill>
                <a:srgbClr val="002060"/>
              </a:solidFill>
              <a:latin typeface="Cambria Math" panose="02040503050406030204" pitchFamily="18" charset="0"/>
              <a:ea typeface="Cambria Math" panose="02040503050406030204" pitchFamily="18" charset="0"/>
            </a:endParaRPr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4E239A14-2313-B46A-D5BF-E47716B8515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0" y="989856"/>
            <a:ext cx="9144000" cy="1143000"/>
          </a:xfrm>
        </p:spPr>
        <p:txBody>
          <a:bodyPr>
            <a:noAutofit/>
          </a:bodyPr>
          <a:lstStyle/>
          <a:p>
            <a:pPr algn="ctr"/>
            <a:r>
              <a:rPr lang="sr-Cyrl-RS" sz="2800" dirty="0">
                <a:solidFill>
                  <a:srgbClr val="002060"/>
                </a:solidFill>
                <a:effectLst/>
                <a:latin typeface="Cambria Math" panose="02040503050406030204" pitchFamily="18" charset="0"/>
                <a:ea typeface="Cambria Math" panose="02040503050406030204" pitchFamily="18" charset="0"/>
              </a:rPr>
              <a:t>Однос међупредметних компетенција и компетенција за демократску културу</a:t>
            </a:r>
            <a:endParaRPr lang="en-US" sz="2800" dirty="0">
              <a:solidFill>
                <a:srgbClr val="002060"/>
              </a:solidFill>
              <a:effectLst/>
              <a:latin typeface="Cambria Math" panose="02040503050406030204" pitchFamily="18" charset="0"/>
              <a:ea typeface="Cambria Math" panose="02040503050406030204" pitchFamily="18" charset="0"/>
            </a:endParaRPr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CFA69F6D-4C39-943F-AD87-0CE715A0A75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CCC2D1-64FF-4731-95A9-C39B232F7431}" type="slidenum">
              <a:rPr lang="en-US" smtClean="0">
                <a:solidFill>
                  <a:prstClr val="black"/>
                </a:solidFill>
              </a:rPr>
              <a:pPr/>
              <a:t>4</a:t>
            </a:fld>
            <a:endParaRPr lang="en-US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096101368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Content Placeholder 4">
            <a:extLst>
              <a:ext uri="{FF2B5EF4-FFF2-40B4-BE49-F238E27FC236}">
                <a16:creationId xmlns:a16="http://schemas.microsoft.com/office/drawing/2014/main" id="{916A2CAE-789C-0F9F-C3B8-52D19B267D37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471631" y="1495128"/>
            <a:ext cx="8423715" cy="5040560"/>
          </a:xfrm>
          <a:prstGeom prst="rect">
            <a:avLst/>
          </a:prstGeom>
        </p:spPr>
      </p:pic>
      <p:sp>
        <p:nvSpPr>
          <p:cNvPr id="3" name="Slide Number Placeholder 2">
            <a:extLst>
              <a:ext uri="{FF2B5EF4-FFF2-40B4-BE49-F238E27FC236}">
                <a16:creationId xmlns:a16="http://schemas.microsoft.com/office/drawing/2014/main" id="{D355BE3A-3CB2-BEB9-A268-F1392581C91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CCC2D1-64FF-4731-95A9-C39B232F7431}" type="slidenum">
              <a:rPr lang="en-US" smtClean="0">
                <a:solidFill>
                  <a:prstClr val="black"/>
                </a:solidFill>
              </a:rPr>
              <a:pPr/>
              <a:t>5</a:t>
            </a:fld>
            <a:endParaRPr lang="en-US">
              <a:solidFill>
                <a:prstClr val="black"/>
              </a:solidFill>
            </a:endParaRPr>
          </a:p>
        </p:txBody>
      </p:sp>
      <p:sp>
        <p:nvSpPr>
          <p:cNvPr id="4" name="Title 3">
            <a:extLst>
              <a:ext uri="{FF2B5EF4-FFF2-40B4-BE49-F238E27FC236}">
                <a16:creationId xmlns:a16="http://schemas.microsoft.com/office/drawing/2014/main" id="{89516D5A-1DDB-B019-EC0A-93C61963680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57200" y="762000"/>
            <a:ext cx="8229600" cy="860871"/>
          </a:xfrm>
        </p:spPr>
        <p:txBody>
          <a:bodyPr>
            <a:normAutofit/>
          </a:bodyPr>
          <a:lstStyle/>
          <a:p>
            <a:r>
              <a:rPr lang="sr-Cyrl-RS" sz="3200" dirty="0"/>
              <a:t>Компетенције за демократску културу</a:t>
            </a:r>
            <a:endParaRPr lang="en-US" sz="3200" dirty="0"/>
          </a:p>
        </p:txBody>
      </p:sp>
    </p:spTree>
    <p:extLst>
      <p:ext uri="{BB962C8B-B14F-4D97-AF65-F5344CB8AC3E}">
        <p14:creationId xmlns:p14="http://schemas.microsoft.com/office/powerpoint/2010/main" val="70611480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Slide Number Placeholder 2">
            <a:extLst>
              <a:ext uri="{FF2B5EF4-FFF2-40B4-BE49-F238E27FC236}">
                <a16:creationId xmlns:a16="http://schemas.microsoft.com/office/drawing/2014/main" id="{D355BE3A-3CB2-BEB9-A268-F1392581C91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CCC2D1-64FF-4731-95A9-C39B232F7431}" type="slidenum">
              <a:rPr lang="en-US" smtClean="0">
                <a:solidFill>
                  <a:prstClr val="black"/>
                </a:solidFill>
              </a:rPr>
              <a:pPr/>
              <a:t>6</a:t>
            </a:fld>
            <a:endParaRPr lang="en-US">
              <a:solidFill>
                <a:prstClr val="black"/>
              </a:solidFill>
            </a:endParaRPr>
          </a:p>
        </p:txBody>
      </p:sp>
      <p:sp>
        <p:nvSpPr>
          <p:cNvPr id="4" name="Title 3">
            <a:extLst>
              <a:ext uri="{FF2B5EF4-FFF2-40B4-BE49-F238E27FC236}">
                <a16:creationId xmlns:a16="http://schemas.microsoft.com/office/drawing/2014/main" id="{89516D5A-1DDB-B019-EC0A-93C61963680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57200" y="762000"/>
            <a:ext cx="8229600" cy="860871"/>
          </a:xfrm>
        </p:spPr>
        <p:txBody>
          <a:bodyPr>
            <a:normAutofit/>
          </a:bodyPr>
          <a:lstStyle/>
          <a:p>
            <a:r>
              <a:rPr lang="sr-Cyrl-RS" sz="3200" dirty="0"/>
              <a:t>Компетенције за демократску културу</a:t>
            </a:r>
            <a:endParaRPr lang="en-US" sz="3200" dirty="0"/>
          </a:p>
        </p:txBody>
      </p:sp>
      <p:sp>
        <p:nvSpPr>
          <p:cNvPr id="2" name="Content Placeholder 1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sr-Cyrl-RS" dirty="0" smtClean="0">
                <a:hlinkClick r:id="rId2"/>
              </a:rPr>
              <a:t>Посетите страницу Компетенције за демократску културу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426635021"/>
      </p:ext>
    </p:extLst>
  </p:cSld>
  <p:clrMapOvr>
    <a:masterClrMapping/>
  </p:clrMapOvr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Concourse">
  <a:themeElements>
    <a:clrScheme name="Executive">
      <a:dk1>
        <a:sysClr val="windowText" lastClr="000000"/>
      </a:dk1>
      <a:lt1>
        <a:sysClr val="window" lastClr="FFFFFF"/>
      </a:lt1>
      <a:dk2>
        <a:srgbClr val="2F5897"/>
      </a:dk2>
      <a:lt2>
        <a:srgbClr val="E4E9EF"/>
      </a:lt2>
      <a:accent1>
        <a:srgbClr val="6076B4"/>
      </a:accent1>
      <a:accent2>
        <a:srgbClr val="9C5252"/>
      </a:accent2>
      <a:accent3>
        <a:srgbClr val="E68422"/>
      </a:accent3>
      <a:accent4>
        <a:srgbClr val="846648"/>
      </a:accent4>
      <a:accent5>
        <a:srgbClr val="63891F"/>
      </a:accent5>
      <a:accent6>
        <a:srgbClr val="758085"/>
      </a:accent6>
      <a:hlink>
        <a:srgbClr val="3399FF"/>
      </a:hlink>
      <a:folHlink>
        <a:srgbClr val="B2B2B2"/>
      </a:folHlink>
    </a:clrScheme>
    <a:fontScheme name="Concourse">
      <a:majorFont>
        <a:latin typeface="Lucida Sans Unicode"/>
        <a:ea typeface=""/>
        <a:cs typeface=""/>
        <a:font script="Jpan" typeface="ＭＳ Ｐゴシック"/>
        <a:font script="Hang" typeface="맑은 고딕"/>
        <a:font script="Hans" typeface="黑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Uigh" typeface="Microsoft Uighur"/>
        <a:font script="Geor" typeface="Sylfaen"/>
      </a:majorFont>
      <a:minorFont>
        <a:latin typeface="Lucida Sans Unicode"/>
        <a:ea typeface=""/>
        <a:cs typeface=""/>
        <a:font script="Jpan" typeface="ＭＳ Ｐゴシック"/>
        <a:font script="Hang" typeface="맑은 고딕"/>
        <a:font script="Hans" typeface="黑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Uigh" typeface="Microsoft Uighur"/>
        <a:font script="Geor" typeface="Sylfaen"/>
      </a:minorFont>
    </a:fontScheme>
    <a:fmtScheme name="Concourse">
      <a:fillStyleLst>
        <a:solidFill>
          <a:schemeClr val="phClr"/>
        </a:solidFill>
        <a:gradFill rotWithShape="1">
          <a:gsLst>
            <a:gs pos="0">
              <a:schemeClr val="phClr">
                <a:tint val="62000"/>
                <a:satMod val="180000"/>
              </a:schemeClr>
            </a:gs>
            <a:gs pos="65000">
              <a:schemeClr val="phClr">
                <a:tint val="32000"/>
                <a:satMod val="250000"/>
              </a:schemeClr>
            </a:gs>
            <a:gs pos="100000">
              <a:schemeClr val="phClr">
                <a:tint val="23000"/>
                <a:satMod val="300000"/>
              </a:schemeClr>
            </a:gs>
          </a:gsLst>
          <a:lin ang="16200000" scaled="0"/>
        </a:gradFill>
        <a:gradFill rotWithShape="1">
          <a:gsLst>
            <a:gs pos="0">
              <a:schemeClr val="phClr">
                <a:shade val="15000"/>
                <a:satMod val="180000"/>
              </a:schemeClr>
            </a:gs>
            <a:gs pos="50000">
              <a:schemeClr val="phClr">
                <a:shade val="45000"/>
                <a:satMod val="170000"/>
              </a:schemeClr>
            </a:gs>
            <a:gs pos="70000">
              <a:schemeClr val="phClr">
                <a:tint val="99000"/>
                <a:shade val="65000"/>
                <a:satMod val="155000"/>
              </a:schemeClr>
            </a:gs>
            <a:gs pos="100000">
              <a:schemeClr val="phClr">
                <a:tint val="95500"/>
                <a:shade val="100000"/>
                <a:satMod val="15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/>
          </a:solidFill>
          <a:prstDash val="solid"/>
        </a:ln>
        <a:ln w="55000" cap="flat" cmpd="thickThin" algn="ctr">
          <a:solidFill>
            <a:schemeClr val="phClr"/>
          </a:solidFill>
          <a:prstDash val="solid"/>
        </a:ln>
        <a:ln w="63500" cap="flat" cmpd="thickThin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50800" dist="381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50800" dist="381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63500" dist="38100" dir="5400000" rotWithShape="0">
              <a:srgbClr val="000000">
                <a:alpha val="45000"/>
              </a:srgbClr>
            </a:outerShdw>
          </a:effectLst>
          <a:scene3d>
            <a:camera prst="orthographicFront" fov="0">
              <a:rot lat="0" lon="0" rev="0"/>
            </a:camera>
            <a:lightRig rig="glow" dir="t">
              <a:rot lat="0" lon="0" rev="6360000"/>
            </a:lightRig>
          </a:scene3d>
          <a:sp3d contourW="1000" prstMaterial="flat">
            <a:bevelT w="95250" h="101600"/>
            <a:contourClr>
              <a:schemeClr val="phClr">
                <a:satMod val="300000"/>
              </a:schemeClr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55000"/>
                <a:satMod val="300000"/>
              </a:schemeClr>
            </a:gs>
            <a:gs pos="40000">
              <a:schemeClr val="phClr">
                <a:tint val="65000"/>
                <a:satMod val="300000"/>
              </a:schemeClr>
            </a:gs>
            <a:gs pos="100000">
              <a:schemeClr val="phClr">
                <a:shade val="65000"/>
                <a:satMod val="300000"/>
              </a:schemeClr>
            </a:gs>
          </a:gsLst>
          <a:path path="circle">
            <a:fillToRect l="65000" b="98000"/>
          </a:path>
        </a:gradFill>
        <a:blipFill>
          <a:blip xmlns:r="http://schemas.openxmlformats.org/officeDocument/2006/relationships" r:embed="rId1">
            <a:duotone>
              <a:schemeClr val="phClr">
                <a:shade val="60000"/>
                <a:satMod val="110000"/>
              </a:schemeClr>
              <a:schemeClr val="phClr">
                <a:tint val="95000"/>
              </a:schemeClr>
            </a:duotone>
          </a:blip>
          <a:tile tx="0" ty="0" sx="50000" sy="50000" flip="none" algn="tl"/>
        </a:blip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379</TotalTime>
  <Words>223</Words>
  <Application>Microsoft Office PowerPoint</Application>
  <PresentationFormat>On-screen Show (4:3)</PresentationFormat>
  <Paragraphs>26</Paragraphs>
  <Slides>6</Slides>
  <Notes>3</Notes>
  <HiddenSlides>0</HiddenSlides>
  <MMClips>0</MMClips>
  <ScaleCrop>false</ScaleCrop>
  <HeadingPairs>
    <vt:vector size="6" baseType="variant">
      <vt:variant>
        <vt:lpstr>Fonts Used</vt:lpstr>
      </vt:variant>
      <vt:variant>
        <vt:i4>8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6</vt:i4>
      </vt:variant>
    </vt:vector>
  </HeadingPairs>
  <TitlesOfParts>
    <vt:vector size="15" baseType="lpstr">
      <vt:lpstr>Arial</vt:lpstr>
      <vt:lpstr>Arial Narrow</vt:lpstr>
      <vt:lpstr>Calibri</vt:lpstr>
      <vt:lpstr>Cambria Math</vt:lpstr>
      <vt:lpstr>Lucida Sans Unicode</vt:lpstr>
      <vt:lpstr>Verdana</vt:lpstr>
      <vt:lpstr>Wingdings 2</vt:lpstr>
      <vt:lpstr>Wingdings 3</vt:lpstr>
      <vt:lpstr>Concourse</vt:lpstr>
      <vt:lpstr>Међупредметне компетенције </vt:lpstr>
      <vt:lpstr>Развијање међупредметних компетенција</vt:lpstr>
      <vt:lpstr>Улога програма наставе и учења у развијању  међупредметних компетенција</vt:lpstr>
      <vt:lpstr>Однос међупредметних компетенција и компетенција за демократску културу</vt:lpstr>
      <vt:lpstr>Компетенције за демократску културу</vt:lpstr>
      <vt:lpstr>Компетенције за демократску културу</vt:lpstr>
    </vt:vector>
  </TitlesOfParts>
  <Company>Zvkov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Наслов</dc:title>
  <dc:creator>Miroslav Jovanović</dc:creator>
  <cp:lastModifiedBy>AleksaE</cp:lastModifiedBy>
  <cp:revision>45</cp:revision>
  <dcterms:created xsi:type="dcterms:W3CDTF">2016-12-28T09:37:20Z</dcterms:created>
  <dcterms:modified xsi:type="dcterms:W3CDTF">2026-05-12T09:15:40Z</dcterms:modified>
</cp:coreProperties>
</file>