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9" r:id="rId4"/>
    <p:sldId id="258" r:id="rId5"/>
    <p:sldId id="257" r:id="rId6"/>
    <p:sldId id="263" r:id="rId7"/>
    <p:sldId id="267" r:id="rId8"/>
    <p:sldId id="268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5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 slaj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r-Latn-RS"/>
            </a:p>
          </p:txBody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r-Latn-RS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r-Latn-R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r-Latn-RS"/>
              <a:t>Kliknite da biste uredili stil podnaslova mastera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717484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r-Latn-RS"/>
            </a:p>
          </p:txBody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r-Latn-RS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sr-Latn-R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2654660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36496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433013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eđenj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sr-Latn-R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192287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40016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sr-Latn-R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19853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009247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a nat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r-Latn-RS"/>
              <a:t>Kliknite na ikonu da dodate sliku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r-Latn-RS"/>
              <a:t>Kliknite da biste uredili stilove teksta mastera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sr-Latn-R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560463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vertikaln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3900987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n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2477647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sr-Latn-RS"/>
              <a:t>Kliknite i uredite naslov mastera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r-Latn-RS"/>
              <a:t>Kliknite da biste uredili stilove teksta mastera</a:t>
            </a:r>
          </a:p>
          <a:p>
            <a:pPr lvl="1"/>
            <a:r>
              <a:rPr lang="sr-Latn-RS"/>
              <a:t>Drugi nivo</a:t>
            </a:r>
          </a:p>
          <a:p>
            <a:pPr lvl="2"/>
            <a:r>
              <a:rPr lang="sr-Latn-RS"/>
              <a:t>Treći nivo</a:t>
            </a:r>
          </a:p>
          <a:p>
            <a:pPr lvl="3"/>
            <a:r>
              <a:rPr lang="sr-Latn-RS"/>
              <a:t>Četvrti nivo</a:t>
            </a:r>
          </a:p>
          <a:p>
            <a:pPr lvl="4"/>
            <a:r>
              <a:rPr lang="sr-Latn-RS"/>
              <a:t>Peti nivo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3A9B7-41D4-4BB6-B8ED-ADB965BBE362}" type="datetimeFigureOut">
              <a:rPr lang="sr-Latn-RS" smtClean="0"/>
              <a:t>18.3.2026.</a:t>
            </a:fld>
            <a:endParaRPr lang="sr-Latn-R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R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DB702-236A-4991-84B8-05A8370209B6}" type="slidenum">
              <a:rPr lang="sr-Latn-RS" smtClean="0"/>
              <a:t>‹#›</a:t>
            </a:fld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06040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11" Type="http://schemas.openxmlformats.org/officeDocument/2006/relationships/image" Target="../media/image2.jpeg"/><Relationship Id="rId5" Type="http://schemas.openxmlformats.org/officeDocument/2006/relationships/image" Target="../media/image13.png"/><Relationship Id="rId10" Type="http://schemas.microsoft.com/office/2007/relationships/hdphoto" Target="../media/hdphoto1.wdp"/><Relationship Id="rId4" Type="http://schemas.openxmlformats.org/officeDocument/2006/relationships/image" Target="../media/image18.sv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11" Type="http://schemas.openxmlformats.org/officeDocument/2006/relationships/image" Target="../media/image2.jpeg"/><Relationship Id="rId5" Type="http://schemas.openxmlformats.org/officeDocument/2006/relationships/image" Target="../media/image13.png"/><Relationship Id="rId10" Type="http://schemas.microsoft.com/office/2007/relationships/hdphoto" Target="../media/hdphoto1.wdp"/><Relationship Id="rId4" Type="http://schemas.openxmlformats.org/officeDocument/2006/relationships/image" Target="../media/image18.sv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6BDBA639-2A71-4A60-A71A-FF1836F546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E208A8B-5EBD-4532-BE72-26414FA7CFF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15D09196-B338-4AB5-A71B-CFD5FFCA62B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F50B4463-128A-4677-A285-C017E6C543E0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1D9B95CD-F023-4DFA-9678-1E02713F74B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1DDF47A8-BE7B-43F3-A500-F5A4656D83B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2DD394DE-76FB-42F8-85F2-FD436F42326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B95F2EFB-87E6-4400-AAF3-7EB8B4F1561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id="{1D463476-2BC7-418C-9D6F-51444B11A72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id="{24011122-2495-478A-81BF-ABBDEA1DA803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id="{C79E87C5-E5B3-476B-B539-FC9CF4A33B7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id="{956029CA-2B38-434D-9044-5FF3A1ECD17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id="{9514CFB6-E8DB-43DC-B1CD-9CC2D4B2764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id="{BD8C1FC8-E550-45BE-9F30-822BAB3781E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id="{D1646B5D-A7B7-41EC-9591-0E0C0F4F949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3" name="Freeform 18">
              <a:extLst>
                <a:ext uri="{FF2B5EF4-FFF2-40B4-BE49-F238E27FC236}">
                  <a16:creationId xmlns:a16="http://schemas.microsoft.com/office/drawing/2014/main" id="{E2118E93-481E-4843-987E-378187AA37EF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77038464-F4E2-47EC-A87F-18469191E3A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5" name="Freeform 20">
              <a:extLst>
                <a:ext uri="{FF2B5EF4-FFF2-40B4-BE49-F238E27FC236}">
                  <a16:creationId xmlns:a16="http://schemas.microsoft.com/office/drawing/2014/main" id="{FB3BBEB1-E146-408F-95B7-EE2F269DE19E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6" name="Freeform 21">
              <a:extLst>
                <a:ext uri="{FF2B5EF4-FFF2-40B4-BE49-F238E27FC236}">
                  <a16:creationId xmlns:a16="http://schemas.microsoft.com/office/drawing/2014/main" id="{C765B285-56EC-47FC-B116-274EBBD61ADC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id="{CB4A6191-6913-42EA-905E-8A174AE2C9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8ADEEF92-F481-475A-845C-5E940F0D55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sr-Latn-RS"/>
            </a:p>
          </p:txBody>
        </p:sp>
      </p:grp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D9C506D7-84CB-4057-A44A-465313E785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2173916" y="2448612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32">
            <a:extLst>
              <a:ext uri="{FF2B5EF4-FFF2-40B4-BE49-F238E27FC236}">
                <a16:creationId xmlns:a16="http://schemas.microsoft.com/office/drawing/2014/main" id="{7842FC68-61FD-4700-8A22-BB8B071884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54579" y="691977"/>
            <a:ext cx="7761923" cy="5343064"/>
          </a:xfrm>
          <a:custGeom>
            <a:avLst/>
            <a:gdLst>
              <a:gd name="connsiteX0" fmla="*/ 0 w 6428838"/>
              <a:gd name="connsiteY0" fmla="*/ 2579031 h 5158062"/>
              <a:gd name="connsiteX1" fmla="*/ 3214419 w 6428838"/>
              <a:gd name="connsiteY1" fmla="*/ 0 h 5158062"/>
              <a:gd name="connsiteX2" fmla="*/ 6428838 w 6428838"/>
              <a:gd name="connsiteY2" fmla="*/ 2579031 h 5158062"/>
              <a:gd name="connsiteX3" fmla="*/ 3214419 w 6428838"/>
              <a:gd name="connsiteY3" fmla="*/ 5158062 h 5158062"/>
              <a:gd name="connsiteX4" fmla="*/ 0 w 6428838"/>
              <a:gd name="connsiteY4" fmla="*/ 2579031 h 5158062"/>
              <a:gd name="connsiteX0" fmla="*/ 3321 w 6432159"/>
              <a:gd name="connsiteY0" fmla="*/ 2647125 h 5226156"/>
              <a:gd name="connsiteX1" fmla="*/ 2789723 w 6432159"/>
              <a:gd name="connsiteY1" fmla="*/ 0 h 5226156"/>
              <a:gd name="connsiteX2" fmla="*/ 6432159 w 6432159"/>
              <a:gd name="connsiteY2" fmla="*/ 2647125 h 5226156"/>
              <a:gd name="connsiteX3" fmla="*/ 3217740 w 6432159"/>
              <a:gd name="connsiteY3" fmla="*/ 5226156 h 5226156"/>
              <a:gd name="connsiteX4" fmla="*/ 3321 w 6432159"/>
              <a:gd name="connsiteY4" fmla="*/ 2647125 h 5226156"/>
              <a:gd name="connsiteX0" fmla="*/ 1953 w 6566979"/>
              <a:gd name="connsiteY0" fmla="*/ 2695803 h 5226224"/>
              <a:gd name="connsiteX1" fmla="*/ 2924543 w 6566979"/>
              <a:gd name="connsiteY1" fmla="*/ 39 h 5226224"/>
              <a:gd name="connsiteX2" fmla="*/ 6566979 w 6566979"/>
              <a:gd name="connsiteY2" fmla="*/ 2647164 h 5226224"/>
              <a:gd name="connsiteX3" fmla="*/ 3352560 w 6566979"/>
              <a:gd name="connsiteY3" fmla="*/ 5226195 h 5226224"/>
              <a:gd name="connsiteX4" fmla="*/ 1953 w 6566979"/>
              <a:gd name="connsiteY4" fmla="*/ 2695803 h 5226224"/>
              <a:gd name="connsiteX0" fmla="*/ 8982 w 6574008"/>
              <a:gd name="connsiteY0" fmla="*/ 2695803 h 5226313"/>
              <a:gd name="connsiteX1" fmla="*/ 2931572 w 6574008"/>
              <a:gd name="connsiteY1" fmla="*/ 39 h 5226313"/>
              <a:gd name="connsiteX2" fmla="*/ 6574008 w 6574008"/>
              <a:gd name="connsiteY2" fmla="*/ 2647164 h 5226313"/>
              <a:gd name="connsiteX3" fmla="*/ 3359589 w 6574008"/>
              <a:gd name="connsiteY3" fmla="*/ 5226195 h 5226313"/>
              <a:gd name="connsiteX4" fmla="*/ 8982 w 6574008"/>
              <a:gd name="connsiteY4" fmla="*/ 2695803 h 5226313"/>
              <a:gd name="connsiteX0" fmla="*/ 11929 w 6576955"/>
              <a:gd name="connsiteY0" fmla="*/ 2695953 h 5226463"/>
              <a:gd name="connsiteX1" fmla="*/ 2934519 w 6576955"/>
              <a:gd name="connsiteY1" fmla="*/ 189 h 5226463"/>
              <a:gd name="connsiteX2" fmla="*/ 6576955 w 6576955"/>
              <a:gd name="connsiteY2" fmla="*/ 2647314 h 5226463"/>
              <a:gd name="connsiteX3" fmla="*/ 3362536 w 6576955"/>
              <a:gd name="connsiteY3" fmla="*/ 5226345 h 5226463"/>
              <a:gd name="connsiteX4" fmla="*/ 11929 w 6576955"/>
              <a:gd name="connsiteY4" fmla="*/ 2695953 h 5226463"/>
              <a:gd name="connsiteX0" fmla="*/ 9262 w 6963394"/>
              <a:gd name="connsiteY0" fmla="*/ 2705797 h 5247356"/>
              <a:gd name="connsiteX1" fmla="*/ 2931852 w 6963394"/>
              <a:gd name="connsiteY1" fmla="*/ 10033 h 5247356"/>
              <a:gd name="connsiteX2" fmla="*/ 6963394 w 6963394"/>
              <a:gd name="connsiteY2" fmla="*/ 3318639 h 5247356"/>
              <a:gd name="connsiteX3" fmla="*/ 3359869 w 6963394"/>
              <a:gd name="connsiteY3" fmla="*/ 5236189 h 5247356"/>
              <a:gd name="connsiteX4" fmla="*/ 9262 w 6963394"/>
              <a:gd name="connsiteY4" fmla="*/ 2705797 h 5247356"/>
              <a:gd name="connsiteX0" fmla="*/ 9262 w 6963394"/>
              <a:gd name="connsiteY0" fmla="*/ 2705797 h 5247356"/>
              <a:gd name="connsiteX1" fmla="*/ 2931852 w 6963394"/>
              <a:gd name="connsiteY1" fmla="*/ 10033 h 5247356"/>
              <a:gd name="connsiteX2" fmla="*/ 6963394 w 6963394"/>
              <a:gd name="connsiteY2" fmla="*/ 3318639 h 5247356"/>
              <a:gd name="connsiteX3" fmla="*/ 3359869 w 6963394"/>
              <a:gd name="connsiteY3" fmla="*/ 5236189 h 5247356"/>
              <a:gd name="connsiteX4" fmla="*/ 9262 w 6963394"/>
              <a:gd name="connsiteY4" fmla="*/ 2705797 h 5247356"/>
              <a:gd name="connsiteX0" fmla="*/ 9262 w 6963394"/>
              <a:gd name="connsiteY0" fmla="*/ 2705797 h 5292159"/>
              <a:gd name="connsiteX1" fmla="*/ 2931852 w 6963394"/>
              <a:gd name="connsiteY1" fmla="*/ 10033 h 5292159"/>
              <a:gd name="connsiteX2" fmla="*/ 6963394 w 6963394"/>
              <a:gd name="connsiteY2" fmla="*/ 3318639 h 5292159"/>
              <a:gd name="connsiteX3" fmla="*/ 3359869 w 6963394"/>
              <a:gd name="connsiteY3" fmla="*/ 5236189 h 5292159"/>
              <a:gd name="connsiteX4" fmla="*/ 9262 w 6963394"/>
              <a:gd name="connsiteY4" fmla="*/ 2705797 h 5292159"/>
              <a:gd name="connsiteX0" fmla="*/ 9262 w 6963394"/>
              <a:gd name="connsiteY0" fmla="*/ 2705797 h 5259961"/>
              <a:gd name="connsiteX1" fmla="*/ 2931852 w 6963394"/>
              <a:gd name="connsiteY1" fmla="*/ 10033 h 5259961"/>
              <a:gd name="connsiteX2" fmla="*/ 6963394 w 6963394"/>
              <a:gd name="connsiteY2" fmla="*/ 3318639 h 5259961"/>
              <a:gd name="connsiteX3" fmla="*/ 3359869 w 6963394"/>
              <a:gd name="connsiteY3" fmla="*/ 5236189 h 5259961"/>
              <a:gd name="connsiteX4" fmla="*/ 9262 w 6963394"/>
              <a:gd name="connsiteY4" fmla="*/ 2705797 h 5259961"/>
              <a:gd name="connsiteX0" fmla="*/ 9557 w 7352795"/>
              <a:gd name="connsiteY0" fmla="*/ 2707501 h 5252013"/>
              <a:gd name="connsiteX1" fmla="*/ 2932147 w 7352795"/>
              <a:gd name="connsiteY1" fmla="*/ 11737 h 5252013"/>
              <a:gd name="connsiteX2" fmla="*/ 7352795 w 7352795"/>
              <a:gd name="connsiteY2" fmla="*/ 3378709 h 5252013"/>
              <a:gd name="connsiteX3" fmla="*/ 3360164 w 7352795"/>
              <a:gd name="connsiteY3" fmla="*/ 5237893 h 5252013"/>
              <a:gd name="connsiteX4" fmla="*/ 9557 w 7352795"/>
              <a:gd name="connsiteY4" fmla="*/ 2707501 h 5252013"/>
              <a:gd name="connsiteX0" fmla="*/ 8078 w 7789061"/>
              <a:gd name="connsiteY0" fmla="*/ 2744796 h 5249051"/>
              <a:gd name="connsiteX1" fmla="*/ 3368413 w 7789061"/>
              <a:gd name="connsiteY1" fmla="*/ 10121 h 5249051"/>
              <a:gd name="connsiteX2" fmla="*/ 7789061 w 7789061"/>
              <a:gd name="connsiteY2" fmla="*/ 3377093 h 5249051"/>
              <a:gd name="connsiteX3" fmla="*/ 3796430 w 7789061"/>
              <a:gd name="connsiteY3" fmla="*/ 5236277 h 5249051"/>
              <a:gd name="connsiteX4" fmla="*/ 8078 w 7789061"/>
              <a:gd name="connsiteY4" fmla="*/ 2744796 h 5249051"/>
              <a:gd name="connsiteX0" fmla="*/ 8078 w 7789061"/>
              <a:gd name="connsiteY0" fmla="*/ 2744796 h 5271741"/>
              <a:gd name="connsiteX1" fmla="*/ 3368413 w 7789061"/>
              <a:gd name="connsiteY1" fmla="*/ 10121 h 5271741"/>
              <a:gd name="connsiteX2" fmla="*/ 7789061 w 7789061"/>
              <a:gd name="connsiteY2" fmla="*/ 3377093 h 5271741"/>
              <a:gd name="connsiteX3" fmla="*/ 3796430 w 7789061"/>
              <a:gd name="connsiteY3" fmla="*/ 5236277 h 5271741"/>
              <a:gd name="connsiteX4" fmla="*/ 8078 w 7789061"/>
              <a:gd name="connsiteY4" fmla="*/ 2744796 h 5271741"/>
              <a:gd name="connsiteX0" fmla="*/ 1055 w 7782038"/>
              <a:gd name="connsiteY0" fmla="*/ 2738806 h 5438018"/>
              <a:gd name="connsiteX1" fmla="*/ 3361390 w 7782038"/>
              <a:gd name="connsiteY1" fmla="*/ 4131 h 5438018"/>
              <a:gd name="connsiteX2" fmla="*/ 7782038 w 7782038"/>
              <a:gd name="connsiteY2" fmla="*/ 3371103 h 5438018"/>
              <a:gd name="connsiteX3" fmla="*/ 3692130 w 7782038"/>
              <a:gd name="connsiteY3" fmla="*/ 5415113 h 5438018"/>
              <a:gd name="connsiteX4" fmla="*/ 1055 w 7782038"/>
              <a:gd name="connsiteY4" fmla="*/ 2738806 h 5438018"/>
              <a:gd name="connsiteX0" fmla="*/ 28883 w 7809866"/>
              <a:gd name="connsiteY0" fmla="*/ 2742147 h 5441359"/>
              <a:gd name="connsiteX1" fmla="*/ 3389218 w 7809866"/>
              <a:gd name="connsiteY1" fmla="*/ 7472 h 5441359"/>
              <a:gd name="connsiteX2" fmla="*/ 7809866 w 7809866"/>
              <a:gd name="connsiteY2" fmla="*/ 3374444 h 5441359"/>
              <a:gd name="connsiteX3" fmla="*/ 3719958 w 7809866"/>
              <a:gd name="connsiteY3" fmla="*/ 5418454 h 5441359"/>
              <a:gd name="connsiteX4" fmla="*/ 28883 w 7809866"/>
              <a:gd name="connsiteY4" fmla="*/ 2742147 h 5441359"/>
              <a:gd name="connsiteX0" fmla="*/ 36549 w 7817532"/>
              <a:gd name="connsiteY0" fmla="*/ 2751085 h 5450297"/>
              <a:gd name="connsiteX1" fmla="*/ 3396884 w 7817532"/>
              <a:gd name="connsiteY1" fmla="*/ 16410 h 5450297"/>
              <a:gd name="connsiteX2" fmla="*/ 7817532 w 7817532"/>
              <a:gd name="connsiteY2" fmla="*/ 3383382 h 5450297"/>
              <a:gd name="connsiteX3" fmla="*/ 3727624 w 7817532"/>
              <a:gd name="connsiteY3" fmla="*/ 5427392 h 5450297"/>
              <a:gd name="connsiteX4" fmla="*/ 36549 w 7817532"/>
              <a:gd name="connsiteY4" fmla="*/ 2751085 h 5450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17532" h="5450297">
                <a:moveTo>
                  <a:pt x="36549" y="2751085"/>
                </a:moveTo>
                <a:cubicBezTo>
                  <a:pt x="-281221" y="925127"/>
                  <a:pt x="1526121" y="-147339"/>
                  <a:pt x="3396884" y="16410"/>
                </a:cubicBezTo>
                <a:cubicBezTo>
                  <a:pt x="5267647" y="180159"/>
                  <a:pt x="7817532" y="1453184"/>
                  <a:pt x="7817532" y="3383382"/>
                </a:cubicBezTo>
                <a:cubicBezTo>
                  <a:pt x="7700800" y="5342763"/>
                  <a:pt x="5024455" y="5532775"/>
                  <a:pt x="3727624" y="5427392"/>
                </a:cubicBezTo>
                <a:cubicBezTo>
                  <a:pt x="2430794" y="5322009"/>
                  <a:pt x="354319" y="4577043"/>
                  <a:pt x="36549" y="2751085"/>
                </a:cubicBezTo>
                <a:close/>
              </a:path>
            </a:pathLst>
          </a:custGeom>
          <a:ln w="152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42861A-6D12-F9B9-E7E6-3C9009C592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49242" y="1878488"/>
            <a:ext cx="7500225" cy="255728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sr-Cyrl-RS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ПОШТЕЊЕ</a:t>
            </a:r>
            <a:r>
              <a:rPr lang="sr-Cyrl-RS" sz="3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Cyrl-RS" sz="3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Cyrl-RS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  <a:br>
              <a:rPr lang="sr-Cyrl-RS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Latn-RS" sz="4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4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Slika 5" descr="Slika na kojoj se nalazi dečak, osmeh, odeća, crtež">
            <a:extLst>
              <a:ext uri="{FF2B5EF4-FFF2-40B4-BE49-F238E27FC236}">
                <a16:creationId xmlns:a16="http://schemas.microsoft.com/office/drawing/2014/main" id="{5248AC2B-9BF1-2B34-C1B7-2435C81E5B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93701" y="2567725"/>
            <a:ext cx="7452913" cy="4968609"/>
          </a:xfrm>
          <a:prstGeom prst="rect">
            <a:avLst/>
          </a:prstGeom>
        </p:spPr>
      </p:pic>
      <p:pic>
        <p:nvPicPr>
          <p:cNvPr id="29" name="Slika 28" descr="Slika na kojoj se nalazi tekst, Font, poster, Grafika&#10;&#10;Sadržaj generisan AI-jem može biti netačan.">
            <a:extLst>
              <a:ext uri="{FF2B5EF4-FFF2-40B4-BE49-F238E27FC236}">
                <a16:creationId xmlns:a16="http://schemas.microsoft.com/office/drawing/2014/main" id="{7743BEE9-D83F-C056-81BC-17EE2E46AB2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8629" y="422640"/>
            <a:ext cx="737002" cy="135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16266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3BCB8-5636-A853-679B-57E3597472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815" y="342900"/>
            <a:ext cx="9041065" cy="796152"/>
          </a:xfrm>
        </p:spPr>
        <p:txBody>
          <a:bodyPr>
            <a:noAutofit/>
          </a:bodyPr>
          <a:lstStyle/>
          <a:p>
            <a:r>
              <a:rPr lang="sr-Latn-RS" sz="5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sr-Cyrl-RS" sz="5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ПОШТЕЊЕ</a:t>
            </a:r>
            <a:r>
              <a:rPr lang="sr-Latn-RS" sz="5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60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sr-Latn-RS" sz="5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5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ИСПРАВНО</a:t>
            </a:r>
            <a:endParaRPr lang="sr-Latn-RS" sz="5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081814-1285-D364-D83F-12034366A6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944" y="2257426"/>
            <a:ext cx="3844795" cy="25146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sr-Cyrl-R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ПОНЕКАД ЈЕ ТЕЖЕ </a:t>
            </a:r>
          </a:p>
          <a:p>
            <a:r>
              <a:rPr lang="sr-Cyrl-R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УВЕК ЈЕ ИСПРАВНО</a:t>
            </a:r>
          </a:p>
          <a:p>
            <a:r>
              <a:rPr lang="sr-Cyrl-R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ГРАДИ СЕ ПОВЕРЕЊЕ</a:t>
            </a:r>
            <a:endParaRPr lang="sr-Latn-R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Slika 5" descr="Slika na kojoj se nalazi crtež, snimak ekrana, Animacija, Izmišljeni lik&#10;&#10;Sadržaj generisan AI-jem može biti netačan.">
            <a:extLst>
              <a:ext uri="{FF2B5EF4-FFF2-40B4-BE49-F238E27FC236}">
                <a16:creationId xmlns:a16="http://schemas.microsoft.com/office/drawing/2014/main" id="{358EDC82-88C4-D301-F852-AE88CCFCD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751" y="1517650"/>
            <a:ext cx="8010525" cy="5340350"/>
          </a:xfrm>
          <a:prstGeom prst="rect">
            <a:avLst/>
          </a:prstGeom>
        </p:spPr>
      </p:pic>
      <p:sp>
        <p:nvSpPr>
          <p:cNvPr id="7" name="Pravougaonik 6">
            <a:extLst>
              <a:ext uri="{FF2B5EF4-FFF2-40B4-BE49-F238E27FC236}">
                <a16:creationId xmlns:a16="http://schemas.microsoft.com/office/drawing/2014/main" id="{DDAC840F-FB9F-CA0E-5164-52FDC494BC72}"/>
              </a:ext>
            </a:extLst>
          </p:cNvPr>
          <p:cNvSpPr/>
          <p:nvPr/>
        </p:nvSpPr>
        <p:spPr>
          <a:xfrm>
            <a:off x="773723" y="1687398"/>
            <a:ext cx="3692014" cy="5656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8" name="Pravougaonik 7">
            <a:extLst>
              <a:ext uri="{FF2B5EF4-FFF2-40B4-BE49-F238E27FC236}">
                <a16:creationId xmlns:a16="http://schemas.microsoft.com/office/drawing/2014/main" id="{8459EB5A-5809-B345-80E7-1CB9BFE26B2F}"/>
              </a:ext>
            </a:extLst>
          </p:cNvPr>
          <p:cNvSpPr/>
          <p:nvPr/>
        </p:nvSpPr>
        <p:spPr>
          <a:xfrm>
            <a:off x="787656" y="4887798"/>
            <a:ext cx="3692014" cy="5656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</p:spTree>
    <p:extLst>
      <p:ext uri="{BB962C8B-B14F-4D97-AF65-F5344CB8AC3E}">
        <p14:creationId xmlns:p14="http://schemas.microsoft.com/office/powerpoint/2010/main" val="480713568"/>
      </p:ext>
    </p:extLst>
  </p:cSld>
  <p:clrMapOvr>
    <a:masterClrMapping/>
  </p:clrMapOvr>
  <p:transition spd="med"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6F5443-0E99-B0F0-68AA-ECC7C4190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3995" y="838646"/>
            <a:ext cx="4082780" cy="5180709"/>
          </a:xfrm>
        </p:spPr>
        <p:txBody>
          <a:bodyPr>
            <a:normAutofit/>
          </a:bodyPr>
          <a:lstStyle/>
          <a:p>
            <a:r>
              <a:rPr lang="sr-Cyrl-R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КАД  ПРАВИЛА НЕ  ВАЖЕ                     ЗА СВЕ</a:t>
            </a:r>
            <a:r>
              <a:rPr lang="sr-Latn-R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ПОДЈЕДНАКО</a:t>
            </a:r>
            <a:endParaRPr lang="sr-Latn-R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D0629-6C32-91F5-60C9-1D13DBE096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6864" y="1026941"/>
            <a:ext cx="5823328" cy="187100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ШТА СЕ ДЕШАВА КАДА НЕКО ИМА ПРЕДНОСТ?</a:t>
            </a:r>
            <a:endParaRPr lang="sr-Latn-RS" sz="3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AD0F3D-C4FE-7279-621F-CDB068351F3E}"/>
              </a:ext>
            </a:extLst>
          </p:cNvPr>
          <p:cNvSpPr txBox="1"/>
          <p:nvPr/>
        </p:nvSpPr>
        <p:spPr>
          <a:xfrm>
            <a:off x="5276862" y="2897945"/>
            <a:ext cx="5823328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Cyrl-RS" sz="2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Неко добија нешто што није заслужио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Cyrl-RS" sz="2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Други се осећају неправедно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Cyrl-RS" sz="2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Поверење нестаје</a:t>
            </a:r>
            <a:endParaRPr lang="sr-Latn-RS" sz="22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RS" dirty="0"/>
          </a:p>
        </p:txBody>
      </p:sp>
      <p:pic>
        <p:nvPicPr>
          <p:cNvPr id="6" name="Slika 5" descr="Slika na kojoj se nalazi igračka, osoba, crtež&#10;&#10;Sadržaj generisan AI-jem može biti netačan.">
            <a:extLst>
              <a:ext uri="{FF2B5EF4-FFF2-40B4-BE49-F238E27FC236}">
                <a16:creationId xmlns:a16="http://schemas.microsoft.com/office/drawing/2014/main" id="{D1F25128-F796-5A65-B316-E5F9BAEE8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625" y="3333750"/>
            <a:ext cx="6429375" cy="4286250"/>
          </a:xfrm>
          <a:prstGeom prst="rect">
            <a:avLst/>
          </a:prstGeom>
        </p:spPr>
      </p:pic>
      <p:pic>
        <p:nvPicPr>
          <p:cNvPr id="4" name="Slika 3" descr="Slika na kojoj se nalazi tekst, Font, poster, Grafika&#10;&#10;Sadržaj generisan AI-jem može biti netačan.">
            <a:extLst>
              <a:ext uri="{FF2B5EF4-FFF2-40B4-BE49-F238E27FC236}">
                <a16:creationId xmlns:a16="http://schemas.microsoft.com/office/drawing/2014/main" id="{04D617D9-6247-C213-6D6A-6B83126B8C1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6387" y="253555"/>
            <a:ext cx="737002" cy="135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403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70080-B45D-FB13-CE6F-C7C9782C6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19" y="2349924"/>
            <a:ext cx="2902319" cy="2456442"/>
          </a:xfrm>
        </p:spPr>
        <p:txBody>
          <a:bodyPr/>
          <a:lstStyle/>
          <a:p>
            <a:pPr algn="ctr"/>
            <a:r>
              <a:rPr lang="sr-Cyrl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 ЛИ ЈЕ ОВО </a:t>
            </a:r>
            <a:br>
              <a:rPr lang="sr-Cyrl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r-Cyrl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РЕДУ?</a:t>
            </a:r>
            <a:endParaRPr lang="sr-Latn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Slika 6" descr="Slika na kojoj se nalazi dečak, Crtani film, odeća, Animacija&#10;&#10;Sadržaj generisan AI-jem može biti netačan.">
            <a:extLst>
              <a:ext uri="{FF2B5EF4-FFF2-40B4-BE49-F238E27FC236}">
                <a16:creationId xmlns:a16="http://schemas.microsoft.com/office/drawing/2014/main" id="{C5A5B7E2-129E-BE5D-06E5-39FE0C37E2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395" y="1475261"/>
            <a:ext cx="6260657" cy="390747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10" name="Pravougaonik 9">
            <a:extLst>
              <a:ext uri="{FF2B5EF4-FFF2-40B4-BE49-F238E27FC236}">
                <a16:creationId xmlns:a16="http://schemas.microsoft.com/office/drawing/2014/main" id="{B1A48B9D-BBBB-CB16-29BE-BDDD33587A9D}"/>
              </a:ext>
            </a:extLst>
          </p:cNvPr>
          <p:cNvSpPr/>
          <p:nvPr/>
        </p:nvSpPr>
        <p:spPr>
          <a:xfrm>
            <a:off x="2487168" y="4910328"/>
            <a:ext cx="377222" cy="2743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3" name="Pravougaonik 2">
            <a:extLst>
              <a:ext uri="{FF2B5EF4-FFF2-40B4-BE49-F238E27FC236}">
                <a16:creationId xmlns:a16="http://schemas.microsoft.com/office/drawing/2014/main" id="{095A4301-FFC2-AA32-022B-4261846D8776}"/>
              </a:ext>
            </a:extLst>
          </p:cNvPr>
          <p:cNvSpPr/>
          <p:nvPr/>
        </p:nvSpPr>
        <p:spPr>
          <a:xfrm>
            <a:off x="0" y="6146276"/>
            <a:ext cx="12192000" cy="3959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4" name="Slika 3" descr="Slika na kojoj se nalazi tekst, Font, poster, Grafika&#10;&#10;Sadržaj generisan AI-jem može biti netačan.">
            <a:extLst>
              <a:ext uri="{FF2B5EF4-FFF2-40B4-BE49-F238E27FC236}">
                <a16:creationId xmlns:a16="http://schemas.microsoft.com/office/drawing/2014/main" id="{2F5F8172-F5FD-C6FE-D83E-522C520508A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0825" y="133747"/>
            <a:ext cx="627227" cy="115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067661"/>
      </p:ext>
    </p:extLst>
  </p:cSld>
  <p:clrMapOvr>
    <a:masterClrMapping/>
  </p:clrMapOvr>
  <p:transition spd="med"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ravougaonik 21">
            <a:extLst>
              <a:ext uri="{FF2B5EF4-FFF2-40B4-BE49-F238E27FC236}">
                <a16:creationId xmlns:a16="http://schemas.microsoft.com/office/drawing/2014/main" id="{76F65D63-2D2F-0C24-E311-8582B561FBE5}"/>
              </a:ext>
            </a:extLst>
          </p:cNvPr>
          <p:cNvSpPr/>
          <p:nvPr/>
        </p:nvSpPr>
        <p:spPr>
          <a:xfrm>
            <a:off x="792113" y="4903286"/>
            <a:ext cx="3692014" cy="5656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7230483-0660-BE19-5CA5-9230E104B0CE}"/>
              </a:ext>
            </a:extLst>
          </p:cNvPr>
          <p:cNvSpPr txBox="1">
            <a:spLocks/>
          </p:cNvSpPr>
          <p:nvPr/>
        </p:nvSpPr>
        <p:spPr>
          <a:xfrm>
            <a:off x="4708948" y="2731430"/>
            <a:ext cx="6181555" cy="188881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Wingdings" pitchFamily="2" charset="2"/>
              <a:buChar char="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400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686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46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71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29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06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tx1"/>
              </a:buClr>
              <a:buFont typeface="Wingdings" pitchFamily="2" charset="2"/>
              <a:buChar char="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постоје да би сви били једнаки</a:t>
            </a: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Помажу да знамо шта је исправно</a:t>
            </a:r>
          </a:p>
          <a:p>
            <a:r>
              <a:rPr lang="sr-Cyrl-R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Чине игру фер</a:t>
            </a:r>
            <a:endParaRPr lang="sr-Latn-R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Naslov 6">
            <a:extLst>
              <a:ext uri="{FF2B5EF4-FFF2-40B4-BE49-F238E27FC236}">
                <a16:creationId xmlns:a16="http://schemas.microsoft.com/office/drawing/2014/main" id="{28B4F869-9500-CEB6-8794-6987870AC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Зашто су правила важна?</a:t>
            </a:r>
            <a:endParaRPr lang="sr-Latn-R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Pravougaonik 12">
            <a:extLst>
              <a:ext uri="{FF2B5EF4-FFF2-40B4-BE49-F238E27FC236}">
                <a16:creationId xmlns:a16="http://schemas.microsoft.com/office/drawing/2014/main" id="{04235EF5-42FF-17C8-7C65-5827888DF780}"/>
              </a:ext>
            </a:extLst>
          </p:cNvPr>
          <p:cNvSpPr/>
          <p:nvPr/>
        </p:nvSpPr>
        <p:spPr>
          <a:xfrm>
            <a:off x="773723" y="1687398"/>
            <a:ext cx="3692014" cy="5656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19" name="Slika 18" descr="Slika na kojoj se nalazi Crtani film, Animacija, clipart, crtež&#10;&#10;Sadržaj generisan AI-jem može biti netačan.">
            <a:extLst>
              <a:ext uri="{FF2B5EF4-FFF2-40B4-BE49-F238E27FC236}">
                <a16:creationId xmlns:a16="http://schemas.microsoft.com/office/drawing/2014/main" id="{AB05AFA2-A5F6-4CCB-F6A0-BFE1E7B68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6728" y="116736"/>
            <a:ext cx="4411184" cy="2940789"/>
          </a:xfrm>
          <a:prstGeom prst="rect">
            <a:avLst/>
          </a:prstGeom>
        </p:spPr>
      </p:pic>
      <p:pic>
        <p:nvPicPr>
          <p:cNvPr id="21" name="Slika 20" descr="Slika na kojoj se nalazi Crtani film, crtež, Animacija, igračka&#10;&#10;Sadržaj generisan AI-jem može biti netačan.">
            <a:extLst>
              <a:ext uri="{FF2B5EF4-FFF2-40B4-BE49-F238E27FC236}">
                <a16:creationId xmlns:a16="http://schemas.microsoft.com/office/drawing/2014/main" id="{98A04567-6A37-AEF1-DF67-0C125D75BF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781" y="3487337"/>
            <a:ext cx="6554644" cy="4369763"/>
          </a:xfrm>
          <a:prstGeom prst="rect">
            <a:avLst/>
          </a:prstGeom>
        </p:spPr>
      </p:pic>
      <p:pic>
        <p:nvPicPr>
          <p:cNvPr id="3" name="Slika 2">
            <a:extLst>
              <a:ext uri="{FF2B5EF4-FFF2-40B4-BE49-F238E27FC236}">
                <a16:creationId xmlns:a16="http://schemas.microsoft.com/office/drawing/2014/main" id="{590ADB8F-71B7-227C-D6D7-64789A9D6C8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165" y="548639"/>
            <a:ext cx="810013" cy="1492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93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69AB2C-1049-1DD1-EEDC-604E50B493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40643" y="2118576"/>
            <a:ext cx="5823328" cy="2634505"/>
          </a:xfrm>
        </p:spPr>
        <p:txBody>
          <a:bodyPr anchor="ctr">
            <a:normAutofit/>
          </a:bodyPr>
          <a:lstStyle/>
          <a:p>
            <a:r>
              <a:rPr lang="sr-Cyrl-R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будемо поштени</a:t>
            </a:r>
          </a:p>
          <a:p>
            <a:r>
              <a:rPr lang="sr-Cyrl-R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поштујемо правила</a:t>
            </a:r>
          </a:p>
          <a:p>
            <a:r>
              <a:rPr lang="sr-Cyrl-R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не тражимо „пречице“</a:t>
            </a:r>
          </a:p>
          <a:p>
            <a:r>
              <a:rPr lang="sr-Cyrl-RS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кажемо када нешто није фер</a:t>
            </a:r>
          </a:p>
          <a:p>
            <a:endParaRPr lang="sr-Latn-RS" sz="2000" dirty="0">
              <a:solidFill>
                <a:schemeClr val="tx2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1DA807F-1841-B221-6B9C-56EFC1589C97}"/>
              </a:ext>
            </a:extLst>
          </p:cNvPr>
          <p:cNvSpPr txBox="1">
            <a:spLocks/>
          </p:cNvSpPr>
          <p:nvPr/>
        </p:nvSpPr>
        <p:spPr>
          <a:xfrm>
            <a:off x="783782" y="2307219"/>
            <a:ext cx="3683443" cy="22435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Latn-RS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sr-Cyrl-R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ШТА</a:t>
            </a:r>
            <a:r>
              <a:rPr lang="sr-Cyrl-R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Latn-R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Cyrl-R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 МОЖЕМО</a:t>
            </a:r>
          </a:p>
          <a:p>
            <a:r>
              <a:rPr lang="sr-Cyrl-R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УРАДИМО?</a:t>
            </a:r>
            <a:endParaRPr lang="sr-Latn-RS" sz="3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Slika 4" descr="Slika na kojoj se nalazi odeća, osmeh, osoba, lutka&#10;&#10;Sadržaj generisan AI-jem može biti netačan.">
            <a:extLst>
              <a:ext uri="{FF2B5EF4-FFF2-40B4-BE49-F238E27FC236}">
                <a16:creationId xmlns:a16="http://schemas.microsoft.com/office/drawing/2014/main" id="{288572DF-B6C1-E9E5-2977-FD66A4C02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7393" y="3030304"/>
            <a:ext cx="7384607" cy="4923071"/>
          </a:xfrm>
          <a:prstGeom prst="rect">
            <a:avLst/>
          </a:prstGeom>
        </p:spPr>
      </p:pic>
      <p:sp>
        <p:nvSpPr>
          <p:cNvPr id="9" name="Pravougaonik 8">
            <a:extLst>
              <a:ext uri="{FF2B5EF4-FFF2-40B4-BE49-F238E27FC236}">
                <a16:creationId xmlns:a16="http://schemas.microsoft.com/office/drawing/2014/main" id="{2B4391AB-BF95-EF2A-BBA4-AB7BA10B6E2D}"/>
              </a:ext>
            </a:extLst>
          </p:cNvPr>
          <p:cNvSpPr/>
          <p:nvPr/>
        </p:nvSpPr>
        <p:spPr>
          <a:xfrm>
            <a:off x="773723" y="1687398"/>
            <a:ext cx="3692014" cy="5656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1" name="Pravougaonik 10">
            <a:extLst>
              <a:ext uri="{FF2B5EF4-FFF2-40B4-BE49-F238E27FC236}">
                <a16:creationId xmlns:a16="http://schemas.microsoft.com/office/drawing/2014/main" id="{BA31D6E0-D3E1-C796-A5D9-21A8F35A3706}"/>
              </a:ext>
            </a:extLst>
          </p:cNvPr>
          <p:cNvSpPr/>
          <p:nvPr/>
        </p:nvSpPr>
        <p:spPr>
          <a:xfrm>
            <a:off x="783782" y="4887798"/>
            <a:ext cx="3692014" cy="5656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6" name="Sunce 5">
            <a:extLst>
              <a:ext uri="{FF2B5EF4-FFF2-40B4-BE49-F238E27FC236}">
                <a16:creationId xmlns:a16="http://schemas.microsoft.com/office/drawing/2014/main" id="{30D05B38-8122-F4D2-F332-2A9B73EB2CA7}"/>
              </a:ext>
            </a:extLst>
          </p:cNvPr>
          <p:cNvSpPr/>
          <p:nvPr/>
        </p:nvSpPr>
        <p:spPr>
          <a:xfrm>
            <a:off x="10006770" y="543988"/>
            <a:ext cx="1048325" cy="102878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8" name="Oblačić 7">
            <a:extLst>
              <a:ext uri="{FF2B5EF4-FFF2-40B4-BE49-F238E27FC236}">
                <a16:creationId xmlns:a16="http://schemas.microsoft.com/office/drawing/2014/main" id="{AED1FF88-154C-E301-17B9-72FCCA12EA77}"/>
              </a:ext>
            </a:extLst>
          </p:cNvPr>
          <p:cNvSpPr/>
          <p:nvPr/>
        </p:nvSpPr>
        <p:spPr>
          <a:xfrm>
            <a:off x="8668512" y="1192126"/>
            <a:ext cx="1481328" cy="914400"/>
          </a:xfrm>
          <a:prstGeom prst="cloud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0" name="Oblačić 9">
            <a:extLst>
              <a:ext uri="{FF2B5EF4-FFF2-40B4-BE49-F238E27FC236}">
                <a16:creationId xmlns:a16="http://schemas.microsoft.com/office/drawing/2014/main" id="{6BC644B7-6727-8512-C481-278DE1B34DBA}"/>
              </a:ext>
            </a:extLst>
          </p:cNvPr>
          <p:cNvSpPr/>
          <p:nvPr/>
        </p:nvSpPr>
        <p:spPr>
          <a:xfrm>
            <a:off x="10215652" y="1572768"/>
            <a:ext cx="949172" cy="533258"/>
          </a:xfrm>
          <a:prstGeom prst="cloud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2" name="Pravougaonik 11">
            <a:extLst>
              <a:ext uri="{FF2B5EF4-FFF2-40B4-BE49-F238E27FC236}">
                <a16:creationId xmlns:a16="http://schemas.microsoft.com/office/drawing/2014/main" id="{14D3C6D1-BD4A-E0FB-9AE8-99FA86B81D31}"/>
              </a:ext>
            </a:extLst>
          </p:cNvPr>
          <p:cNvSpPr/>
          <p:nvPr/>
        </p:nvSpPr>
        <p:spPr>
          <a:xfrm>
            <a:off x="-1" y="903706"/>
            <a:ext cx="9915219" cy="23420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3" name="Pravougaonik 12">
            <a:extLst>
              <a:ext uri="{FF2B5EF4-FFF2-40B4-BE49-F238E27FC236}">
                <a16:creationId xmlns:a16="http://schemas.microsoft.com/office/drawing/2014/main" id="{49D34B79-F5F0-DB6F-5228-524A00A67428}"/>
              </a:ext>
            </a:extLst>
          </p:cNvPr>
          <p:cNvSpPr/>
          <p:nvPr/>
        </p:nvSpPr>
        <p:spPr>
          <a:xfrm>
            <a:off x="11143675" y="903707"/>
            <a:ext cx="1048325" cy="23420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98727F7-DB32-D8B8-D45B-54545D1CD07D}"/>
              </a:ext>
            </a:extLst>
          </p:cNvPr>
          <p:cNvSpPr/>
          <p:nvPr/>
        </p:nvSpPr>
        <p:spPr>
          <a:xfrm>
            <a:off x="5276088" y="6592824"/>
            <a:ext cx="6638544" cy="265176"/>
          </a:xfrm>
          <a:prstGeom prst="ellips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4DE0F629-26C9-2D7B-03FE-3B3E77F6ABF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277" y="5039444"/>
            <a:ext cx="814974" cy="1501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3623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70B040-809C-47F8-2AD8-6F1817BAC5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ugaonik 4">
            <a:extLst>
              <a:ext uri="{FF2B5EF4-FFF2-40B4-BE49-F238E27FC236}">
                <a16:creationId xmlns:a16="http://schemas.microsoft.com/office/drawing/2014/main" id="{2F32E818-0E24-377C-D1C1-B73637F378CF}"/>
              </a:ext>
            </a:extLst>
          </p:cNvPr>
          <p:cNvSpPr/>
          <p:nvPr/>
        </p:nvSpPr>
        <p:spPr>
          <a:xfrm>
            <a:off x="471340" y="5854045"/>
            <a:ext cx="11500701" cy="53660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30" name="Slika 29" descr="Slika na kojoj se nalazi dečak, osmeh, odeća, crtež">
            <a:extLst>
              <a:ext uri="{FF2B5EF4-FFF2-40B4-BE49-F238E27FC236}">
                <a16:creationId xmlns:a16="http://schemas.microsoft.com/office/drawing/2014/main" id="{9BFA132E-5039-7F10-C467-3CE8BD7DD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33" t="4097" r="1133" b="45309"/>
          <a:stretch>
            <a:fillRect/>
          </a:stretch>
        </p:blipFill>
        <p:spPr>
          <a:xfrm rot="1075178">
            <a:off x="630519" y="304970"/>
            <a:ext cx="8134968" cy="2743892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61544579-8AE2-8F29-363D-6552EC3583EF}"/>
              </a:ext>
            </a:extLst>
          </p:cNvPr>
          <p:cNvGrpSpPr/>
          <p:nvPr/>
        </p:nvGrpSpPr>
        <p:grpSpPr>
          <a:xfrm>
            <a:off x="4992624" y="3531191"/>
            <a:ext cx="7323201" cy="1016899"/>
            <a:chOff x="3486469" y="2959758"/>
            <a:chExt cx="4128764" cy="924951"/>
          </a:xfrm>
          <a:solidFill>
            <a:srgbClr val="0070C0"/>
          </a:solidFill>
        </p:grpSpPr>
        <p:pic>
          <p:nvPicPr>
            <p:cNvPr id="7" name="Graphic 6" descr="Children outline">
              <a:extLst>
                <a:ext uri="{FF2B5EF4-FFF2-40B4-BE49-F238E27FC236}">
                  <a16:creationId xmlns:a16="http://schemas.microsoft.com/office/drawing/2014/main" id="{982356E2-0879-5899-FB37-936A36D953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3486469" y="2959758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Children outline">
              <a:extLst>
                <a:ext uri="{FF2B5EF4-FFF2-40B4-BE49-F238E27FC236}">
                  <a16:creationId xmlns:a16="http://schemas.microsoft.com/office/drawing/2014/main" id="{39E6C97A-AAB1-8148-B770-38B696A20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6700833" y="2970309"/>
              <a:ext cx="914400" cy="914400"/>
            </a:xfrm>
            <a:prstGeom prst="rect">
              <a:avLst/>
            </a:prstGeom>
          </p:spPr>
        </p:pic>
        <p:pic>
          <p:nvPicPr>
            <p:cNvPr id="9" name="Graphic 8" descr="Children outline">
              <a:extLst>
                <a:ext uri="{FF2B5EF4-FFF2-40B4-BE49-F238E27FC236}">
                  <a16:creationId xmlns:a16="http://schemas.microsoft.com/office/drawing/2014/main" id="{B9ED2677-4BD9-9F5B-7949-43D26FD67C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897242" y="2970309"/>
              <a:ext cx="914400" cy="914400"/>
            </a:xfrm>
            <a:prstGeom prst="rect">
              <a:avLst/>
            </a:prstGeom>
          </p:spPr>
        </p:pic>
        <p:pic>
          <p:nvPicPr>
            <p:cNvPr id="11" name="Graphic 10" descr="Children outline">
              <a:extLst>
                <a:ext uri="{FF2B5EF4-FFF2-40B4-BE49-F238E27FC236}">
                  <a16:creationId xmlns:a16="http://schemas.microsoft.com/office/drawing/2014/main" id="{008F8012-8B02-A1F0-9E6F-BE6C50916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093651" y="2970309"/>
              <a:ext cx="914400" cy="914400"/>
            </a:xfrm>
            <a:prstGeom prst="rect">
              <a:avLst/>
            </a:prstGeom>
          </p:spPr>
        </p:pic>
        <p:pic>
          <p:nvPicPr>
            <p:cNvPr id="13" name="Graphic 12" descr="Children outline">
              <a:extLst>
                <a:ext uri="{FF2B5EF4-FFF2-40B4-BE49-F238E27FC236}">
                  <a16:creationId xmlns:a16="http://schemas.microsoft.com/office/drawing/2014/main" id="{1C77E8C2-5331-1A94-25D7-0DB4443450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4290060" y="2970309"/>
              <a:ext cx="914400" cy="914400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C93094A-C133-3DFC-6870-62D750835DA9}"/>
              </a:ext>
            </a:extLst>
          </p:cNvPr>
          <p:cNvGrpSpPr/>
          <p:nvPr/>
        </p:nvGrpSpPr>
        <p:grpSpPr>
          <a:xfrm>
            <a:off x="5115781" y="2883875"/>
            <a:ext cx="7193648" cy="1123421"/>
            <a:chOff x="3486469" y="2959758"/>
            <a:chExt cx="4128764" cy="924951"/>
          </a:xfrm>
          <a:solidFill>
            <a:schemeClr val="accent1"/>
          </a:solidFill>
        </p:grpSpPr>
        <p:pic>
          <p:nvPicPr>
            <p:cNvPr id="17" name="Graphic 16" descr="Children outline">
              <a:extLst>
                <a:ext uri="{FF2B5EF4-FFF2-40B4-BE49-F238E27FC236}">
                  <a16:creationId xmlns:a16="http://schemas.microsoft.com/office/drawing/2014/main" id="{466CA36F-58C2-16EC-F9DD-76A1DACBBD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3486469" y="2959758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Children outline">
              <a:extLst>
                <a:ext uri="{FF2B5EF4-FFF2-40B4-BE49-F238E27FC236}">
                  <a16:creationId xmlns:a16="http://schemas.microsoft.com/office/drawing/2014/main" id="{20479432-5DCC-EEF2-D3F2-A4CC90B003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6700833" y="2970309"/>
              <a:ext cx="914400" cy="914400"/>
            </a:xfrm>
            <a:prstGeom prst="rect">
              <a:avLst/>
            </a:prstGeom>
          </p:spPr>
        </p:pic>
        <p:pic>
          <p:nvPicPr>
            <p:cNvPr id="19" name="Graphic 18" descr="Children outline">
              <a:extLst>
                <a:ext uri="{FF2B5EF4-FFF2-40B4-BE49-F238E27FC236}">
                  <a16:creationId xmlns:a16="http://schemas.microsoft.com/office/drawing/2014/main" id="{5C8B4D24-F66D-C7E1-927B-9322E080F99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5897242" y="2970309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Children outline">
              <a:extLst>
                <a:ext uri="{FF2B5EF4-FFF2-40B4-BE49-F238E27FC236}">
                  <a16:creationId xmlns:a16="http://schemas.microsoft.com/office/drawing/2014/main" id="{ACA31294-5E09-87B9-1CCF-308AE495B3A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5093651" y="2970309"/>
              <a:ext cx="914400" cy="914400"/>
            </a:xfrm>
            <a:prstGeom prst="rect">
              <a:avLst/>
            </a:prstGeom>
          </p:spPr>
        </p:pic>
        <p:pic>
          <p:nvPicPr>
            <p:cNvPr id="21" name="Graphic 20" descr="Children outline">
              <a:extLst>
                <a:ext uri="{FF2B5EF4-FFF2-40B4-BE49-F238E27FC236}">
                  <a16:creationId xmlns:a16="http://schemas.microsoft.com/office/drawing/2014/main" id="{AC39CDAB-AA79-15D9-5D60-6C19D167255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290060" y="2970309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6E16451-E9D6-868A-791D-D2E8DF76B8E9}"/>
              </a:ext>
            </a:extLst>
          </p:cNvPr>
          <p:cNvGrpSpPr/>
          <p:nvPr/>
        </p:nvGrpSpPr>
        <p:grpSpPr>
          <a:xfrm>
            <a:off x="4750021" y="4045100"/>
            <a:ext cx="7565804" cy="1149091"/>
            <a:chOff x="3486469" y="2959758"/>
            <a:chExt cx="4128764" cy="924951"/>
          </a:xfrm>
        </p:grpSpPr>
        <p:pic>
          <p:nvPicPr>
            <p:cNvPr id="23" name="Graphic 22" descr="Children outline">
              <a:extLst>
                <a:ext uri="{FF2B5EF4-FFF2-40B4-BE49-F238E27FC236}">
                  <a16:creationId xmlns:a16="http://schemas.microsoft.com/office/drawing/2014/main" id="{1C549C31-8505-5294-7E25-21F690A14DD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3486469" y="2959758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Children outline">
              <a:extLst>
                <a:ext uri="{FF2B5EF4-FFF2-40B4-BE49-F238E27FC236}">
                  <a16:creationId xmlns:a16="http://schemas.microsoft.com/office/drawing/2014/main" id="{1802626F-D8FC-75B1-F88F-6BA71F338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6700833" y="2970309"/>
              <a:ext cx="914400" cy="914400"/>
            </a:xfrm>
            <a:prstGeom prst="rect">
              <a:avLst/>
            </a:prstGeom>
          </p:spPr>
        </p:pic>
        <p:pic>
          <p:nvPicPr>
            <p:cNvPr id="25" name="Graphic 24" descr="Children outline">
              <a:extLst>
                <a:ext uri="{FF2B5EF4-FFF2-40B4-BE49-F238E27FC236}">
                  <a16:creationId xmlns:a16="http://schemas.microsoft.com/office/drawing/2014/main" id="{CC946C03-0937-60B5-FD4B-76304CB1F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897242" y="2970309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Children outline">
              <a:extLst>
                <a:ext uri="{FF2B5EF4-FFF2-40B4-BE49-F238E27FC236}">
                  <a16:creationId xmlns:a16="http://schemas.microsoft.com/office/drawing/2014/main" id="{B9F2CB44-CC23-84DE-ACA6-47E2A62B8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093651" y="2970309"/>
              <a:ext cx="914400" cy="914400"/>
            </a:xfrm>
            <a:prstGeom prst="rect">
              <a:avLst/>
            </a:prstGeom>
          </p:spPr>
        </p:pic>
        <p:pic>
          <p:nvPicPr>
            <p:cNvPr id="27" name="Graphic 26" descr="Children outline">
              <a:extLst>
                <a:ext uri="{FF2B5EF4-FFF2-40B4-BE49-F238E27FC236}">
                  <a16:creationId xmlns:a16="http://schemas.microsoft.com/office/drawing/2014/main" id="{56DA8E94-B573-524A-D5BE-36419823431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4290060" y="2970309"/>
              <a:ext cx="914400" cy="914400"/>
            </a:xfrm>
            <a:prstGeom prst="rect">
              <a:avLst/>
            </a:prstGeom>
          </p:spPr>
        </p:pic>
      </p:grpSp>
      <p:pic>
        <p:nvPicPr>
          <p:cNvPr id="29" name="Slika 28" descr="Simple Earth graphic">
            <a:extLst>
              <a:ext uri="{FF2B5EF4-FFF2-40B4-BE49-F238E27FC236}">
                <a16:creationId xmlns:a16="http://schemas.microsoft.com/office/drawing/2014/main" id="{1F89D2CA-3471-09CF-3C83-95D54027C4F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212" y="428102"/>
            <a:ext cx="6294818" cy="53835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D35147A-C482-C2F1-8EA9-A9BCCE74DB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1814" y="683051"/>
            <a:ext cx="3335977" cy="1481140"/>
          </a:xfrm>
          <a:solidFill>
            <a:srgbClr val="00808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en-US" sz="36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БОЉИ СВЕТ ПОЧИЊЕ </a:t>
            </a:r>
            <a:r>
              <a:rPr lang="sr-Cyrl-RS" sz="36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ОД НАС!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070FCBD-BA44-194C-683C-691599F2EE26}"/>
              </a:ext>
            </a:extLst>
          </p:cNvPr>
          <p:cNvSpPr txBox="1">
            <a:spLocks/>
          </p:cNvSpPr>
          <p:nvPr/>
        </p:nvSpPr>
        <p:spPr>
          <a:xfrm>
            <a:off x="-1026013" y="5938888"/>
            <a:ext cx="14685264" cy="71643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</a:pPr>
            <a:r>
              <a:rPr lang="en-US" sz="24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КАДА ПРАВИЛА ВАЖЕ ЗА СВЕ – СВЕТ ЈЕ ПРАВЕДНИЈ</a:t>
            </a:r>
            <a:r>
              <a:rPr lang="sr-Cyrl-RS" sz="24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</a:t>
            </a:r>
            <a:endParaRPr lang="en-US" sz="2400" b="1" spc="150" dirty="0">
              <a:solidFill>
                <a:schemeClr val="bg1"/>
              </a:solidFill>
              <a:highlight>
                <a:srgbClr val="008080"/>
              </a:highligh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Slika 2" descr="Slika na kojoj se nalazi tekst, Font, poster, Grafika&#10;&#10;Sadržaj generisan AI-jem može biti netačan.">
            <a:extLst>
              <a:ext uri="{FF2B5EF4-FFF2-40B4-BE49-F238E27FC236}">
                <a16:creationId xmlns:a16="http://schemas.microsoft.com/office/drawing/2014/main" id="{99C112D4-815E-70DC-9160-B742225021F3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440" y="707734"/>
            <a:ext cx="737002" cy="135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7082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9EFDB7-D28B-7994-8DF4-1E55AE0A7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ugaonik 4">
            <a:extLst>
              <a:ext uri="{FF2B5EF4-FFF2-40B4-BE49-F238E27FC236}">
                <a16:creationId xmlns:a16="http://schemas.microsoft.com/office/drawing/2014/main" id="{591FFF82-9026-C9C5-1783-41AB967DEE9F}"/>
              </a:ext>
            </a:extLst>
          </p:cNvPr>
          <p:cNvSpPr/>
          <p:nvPr/>
        </p:nvSpPr>
        <p:spPr>
          <a:xfrm>
            <a:off x="471340" y="5854045"/>
            <a:ext cx="11500701" cy="53660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30" name="Slika 29" descr="Slika na kojoj se nalazi dečak, osmeh, odeća, crtež">
            <a:extLst>
              <a:ext uri="{FF2B5EF4-FFF2-40B4-BE49-F238E27FC236}">
                <a16:creationId xmlns:a16="http://schemas.microsoft.com/office/drawing/2014/main" id="{F5F21C85-C251-4F0A-4B55-D548E0CED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33" t="4097" r="1133" b="45309"/>
          <a:stretch>
            <a:fillRect/>
          </a:stretch>
        </p:blipFill>
        <p:spPr>
          <a:xfrm rot="1075178">
            <a:off x="630519" y="304970"/>
            <a:ext cx="8134968" cy="2743892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B908FF5C-1BD0-02A6-C9C8-CA04171380A9}"/>
              </a:ext>
            </a:extLst>
          </p:cNvPr>
          <p:cNvGrpSpPr/>
          <p:nvPr/>
        </p:nvGrpSpPr>
        <p:grpSpPr>
          <a:xfrm>
            <a:off x="4992624" y="3531191"/>
            <a:ext cx="7323201" cy="1016899"/>
            <a:chOff x="3486469" y="2959758"/>
            <a:chExt cx="4128764" cy="924951"/>
          </a:xfrm>
          <a:solidFill>
            <a:srgbClr val="0070C0"/>
          </a:solidFill>
        </p:grpSpPr>
        <p:pic>
          <p:nvPicPr>
            <p:cNvPr id="7" name="Graphic 6" descr="Children outline">
              <a:extLst>
                <a:ext uri="{FF2B5EF4-FFF2-40B4-BE49-F238E27FC236}">
                  <a16:creationId xmlns:a16="http://schemas.microsoft.com/office/drawing/2014/main" id="{C567E107-99F1-FDD2-4A7A-613FB0E6F5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3486469" y="2959758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Children outline">
              <a:extLst>
                <a:ext uri="{FF2B5EF4-FFF2-40B4-BE49-F238E27FC236}">
                  <a16:creationId xmlns:a16="http://schemas.microsoft.com/office/drawing/2014/main" id="{4498C127-E5D7-BC6E-DB42-AB41ABBC13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6700833" y="2970309"/>
              <a:ext cx="914400" cy="914400"/>
            </a:xfrm>
            <a:prstGeom prst="rect">
              <a:avLst/>
            </a:prstGeom>
          </p:spPr>
        </p:pic>
        <p:pic>
          <p:nvPicPr>
            <p:cNvPr id="9" name="Graphic 8" descr="Children outline">
              <a:extLst>
                <a:ext uri="{FF2B5EF4-FFF2-40B4-BE49-F238E27FC236}">
                  <a16:creationId xmlns:a16="http://schemas.microsoft.com/office/drawing/2014/main" id="{D0D59E1F-B039-F536-A347-C994389CC0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897242" y="2970309"/>
              <a:ext cx="914400" cy="914400"/>
            </a:xfrm>
            <a:prstGeom prst="rect">
              <a:avLst/>
            </a:prstGeom>
          </p:spPr>
        </p:pic>
        <p:pic>
          <p:nvPicPr>
            <p:cNvPr id="11" name="Graphic 10" descr="Children outline">
              <a:extLst>
                <a:ext uri="{FF2B5EF4-FFF2-40B4-BE49-F238E27FC236}">
                  <a16:creationId xmlns:a16="http://schemas.microsoft.com/office/drawing/2014/main" id="{8AEBCC09-91C3-A720-3295-CB17614E37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093651" y="2970309"/>
              <a:ext cx="914400" cy="914400"/>
            </a:xfrm>
            <a:prstGeom prst="rect">
              <a:avLst/>
            </a:prstGeom>
          </p:spPr>
        </p:pic>
        <p:pic>
          <p:nvPicPr>
            <p:cNvPr id="13" name="Graphic 12" descr="Children outline">
              <a:extLst>
                <a:ext uri="{FF2B5EF4-FFF2-40B4-BE49-F238E27FC236}">
                  <a16:creationId xmlns:a16="http://schemas.microsoft.com/office/drawing/2014/main" id="{F85DA679-19B4-4F2B-1BA0-1187637E97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4290060" y="2970309"/>
              <a:ext cx="914400" cy="914400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A6FBD9A9-8EF1-0712-C548-F2D1BC09770B}"/>
              </a:ext>
            </a:extLst>
          </p:cNvPr>
          <p:cNvGrpSpPr/>
          <p:nvPr/>
        </p:nvGrpSpPr>
        <p:grpSpPr>
          <a:xfrm>
            <a:off x="5115781" y="2883875"/>
            <a:ext cx="7193648" cy="1123421"/>
            <a:chOff x="3486469" y="2959758"/>
            <a:chExt cx="4128764" cy="924951"/>
          </a:xfrm>
          <a:solidFill>
            <a:schemeClr val="accent1"/>
          </a:solidFill>
        </p:grpSpPr>
        <p:pic>
          <p:nvPicPr>
            <p:cNvPr id="17" name="Graphic 16" descr="Children outline">
              <a:extLst>
                <a:ext uri="{FF2B5EF4-FFF2-40B4-BE49-F238E27FC236}">
                  <a16:creationId xmlns:a16="http://schemas.microsoft.com/office/drawing/2014/main" id="{4DAB9CB1-2E38-6158-169B-75577FA9EA4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3486469" y="2959758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Children outline">
              <a:extLst>
                <a:ext uri="{FF2B5EF4-FFF2-40B4-BE49-F238E27FC236}">
                  <a16:creationId xmlns:a16="http://schemas.microsoft.com/office/drawing/2014/main" id="{5A7D3194-E160-90C5-FDEB-F2DA75CBAE5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6700833" y="2970309"/>
              <a:ext cx="914400" cy="914400"/>
            </a:xfrm>
            <a:prstGeom prst="rect">
              <a:avLst/>
            </a:prstGeom>
          </p:spPr>
        </p:pic>
        <p:pic>
          <p:nvPicPr>
            <p:cNvPr id="19" name="Graphic 18" descr="Children outline">
              <a:extLst>
                <a:ext uri="{FF2B5EF4-FFF2-40B4-BE49-F238E27FC236}">
                  <a16:creationId xmlns:a16="http://schemas.microsoft.com/office/drawing/2014/main" id="{7B40C251-EDCF-D586-F4E7-CFCEE255D31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5897242" y="2970309"/>
              <a:ext cx="914400" cy="914400"/>
            </a:xfrm>
            <a:prstGeom prst="rect">
              <a:avLst/>
            </a:prstGeom>
          </p:spPr>
        </p:pic>
        <p:pic>
          <p:nvPicPr>
            <p:cNvPr id="20" name="Graphic 19" descr="Children outline">
              <a:extLst>
                <a:ext uri="{FF2B5EF4-FFF2-40B4-BE49-F238E27FC236}">
                  <a16:creationId xmlns:a16="http://schemas.microsoft.com/office/drawing/2014/main" id="{C216D4E8-28A7-B258-BFD5-73056C7EFC6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5093651" y="2970309"/>
              <a:ext cx="914400" cy="914400"/>
            </a:xfrm>
            <a:prstGeom prst="rect">
              <a:avLst/>
            </a:prstGeom>
          </p:spPr>
        </p:pic>
        <p:pic>
          <p:nvPicPr>
            <p:cNvPr id="21" name="Graphic 20" descr="Children outline">
              <a:extLst>
                <a:ext uri="{FF2B5EF4-FFF2-40B4-BE49-F238E27FC236}">
                  <a16:creationId xmlns:a16="http://schemas.microsoft.com/office/drawing/2014/main" id="{303DB455-5F97-503D-BFB9-8315701A8B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290060" y="2970309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0293E801-5E6C-71C3-F724-243087232C25}"/>
              </a:ext>
            </a:extLst>
          </p:cNvPr>
          <p:cNvGrpSpPr/>
          <p:nvPr/>
        </p:nvGrpSpPr>
        <p:grpSpPr>
          <a:xfrm>
            <a:off x="4750021" y="4045100"/>
            <a:ext cx="7565804" cy="1149091"/>
            <a:chOff x="3486469" y="2959758"/>
            <a:chExt cx="4128764" cy="924951"/>
          </a:xfrm>
        </p:grpSpPr>
        <p:pic>
          <p:nvPicPr>
            <p:cNvPr id="23" name="Graphic 22" descr="Children outline">
              <a:extLst>
                <a:ext uri="{FF2B5EF4-FFF2-40B4-BE49-F238E27FC236}">
                  <a16:creationId xmlns:a16="http://schemas.microsoft.com/office/drawing/2014/main" id="{E6C3BEFF-1838-8630-7309-9BDD3F1C4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3486469" y="2959758"/>
              <a:ext cx="914400" cy="914400"/>
            </a:xfrm>
            <a:prstGeom prst="rect">
              <a:avLst/>
            </a:prstGeom>
          </p:spPr>
        </p:pic>
        <p:pic>
          <p:nvPicPr>
            <p:cNvPr id="24" name="Graphic 23" descr="Children outline">
              <a:extLst>
                <a:ext uri="{FF2B5EF4-FFF2-40B4-BE49-F238E27FC236}">
                  <a16:creationId xmlns:a16="http://schemas.microsoft.com/office/drawing/2014/main" id="{2CC3B6E9-E537-3409-038A-E3FAFAC0AE8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6700833" y="2970309"/>
              <a:ext cx="914400" cy="914400"/>
            </a:xfrm>
            <a:prstGeom prst="rect">
              <a:avLst/>
            </a:prstGeom>
          </p:spPr>
        </p:pic>
        <p:pic>
          <p:nvPicPr>
            <p:cNvPr id="25" name="Graphic 24" descr="Children outline">
              <a:extLst>
                <a:ext uri="{FF2B5EF4-FFF2-40B4-BE49-F238E27FC236}">
                  <a16:creationId xmlns:a16="http://schemas.microsoft.com/office/drawing/2014/main" id="{B9490C68-92E3-47BF-BC58-D1538852A8A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897242" y="2970309"/>
              <a:ext cx="914400" cy="914400"/>
            </a:xfrm>
            <a:prstGeom prst="rect">
              <a:avLst/>
            </a:prstGeom>
          </p:spPr>
        </p:pic>
        <p:pic>
          <p:nvPicPr>
            <p:cNvPr id="26" name="Graphic 25" descr="Children outline">
              <a:extLst>
                <a:ext uri="{FF2B5EF4-FFF2-40B4-BE49-F238E27FC236}">
                  <a16:creationId xmlns:a16="http://schemas.microsoft.com/office/drawing/2014/main" id="{7CD0384C-28E3-1D78-D968-9A189A48A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093651" y="2970309"/>
              <a:ext cx="914400" cy="914400"/>
            </a:xfrm>
            <a:prstGeom prst="rect">
              <a:avLst/>
            </a:prstGeom>
          </p:spPr>
        </p:pic>
        <p:pic>
          <p:nvPicPr>
            <p:cNvPr id="27" name="Graphic 26" descr="Children outline">
              <a:extLst>
                <a:ext uri="{FF2B5EF4-FFF2-40B4-BE49-F238E27FC236}">
                  <a16:creationId xmlns:a16="http://schemas.microsoft.com/office/drawing/2014/main" id="{FB898DB1-4FFB-A53E-2F2D-15AE4AD3EF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4290060" y="2970309"/>
              <a:ext cx="914400" cy="914400"/>
            </a:xfrm>
            <a:prstGeom prst="rect">
              <a:avLst/>
            </a:prstGeom>
          </p:spPr>
        </p:pic>
      </p:grpSp>
      <p:pic>
        <p:nvPicPr>
          <p:cNvPr id="29" name="Slika 28" descr="Simple Earth graphic">
            <a:extLst>
              <a:ext uri="{FF2B5EF4-FFF2-40B4-BE49-F238E27FC236}">
                <a16:creationId xmlns:a16="http://schemas.microsoft.com/office/drawing/2014/main" id="{0A72BFB2-A092-95EE-CE7F-CF32C5084484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3212" y="428102"/>
            <a:ext cx="6294818" cy="53835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CD76EDE-83F4-F2A2-60A2-9B551B4B3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1814" y="683051"/>
            <a:ext cx="3335977" cy="1481140"/>
          </a:xfrm>
          <a:solidFill>
            <a:srgbClr val="00808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lnSpc>
                <a:spcPct val="80000"/>
              </a:lnSpc>
            </a:pPr>
            <a:r>
              <a:rPr lang="en-US" sz="36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БОЉИ СВЕТ ПОЧИЊЕ </a:t>
            </a:r>
            <a:r>
              <a:rPr lang="sr-Cyrl-RS" sz="36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6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ОД НАС!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0DE1DD3-FB0F-0A61-6ADC-2AE902FEA3C5}"/>
              </a:ext>
            </a:extLst>
          </p:cNvPr>
          <p:cNvSpPr txBox="1">
            <a:spLocks/>
          </p:cNvSpPr>
          <p:nvPr/>
        </p:nvSpPr>
        <p:spPr>
          <a:xfrm>
            <a:off x="-1026013" y="5938888"/>
            <a:ext cx="14685264" cy="716436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000" kern="1200" cap="all" baseline="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</a:pPr>
            <a:r>
              <a:rPr lang="en-US" sz="24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КАДА ПРАВИЛА ВАЖЕ ЗА СВЕ – СВЕТ ЈЕ ПРАВЕДНИЈ</a:t>
            </a:r>
            <a:r>
              <a:rPr lang="sr-Cyrl-RS" sz="2400" b="1" spc="150" dirty="0">
                <a:solidFill>
                  <a:schemeClr val="bg1"/>
                </a:solidFill>
                <a:highlight>
                  <a:srgbClr val="008080"/>
                </a:highligh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</a:t>
            </a:r>
            <a:endParaRPr lang="en-US" sz="2400" b="1" spc="150" dirty="0">
              <a:solidFill>
                <a:schemeClr val="bg1"/>
              </a:solidFill>
              <a:highlight>
                <a:srgbClr val="008080"/>
              </a:highlight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Slika 2" descr="Slika na kojoj se nalazi tekst, Font, poster, Grafika&#10;&#10;Sadržaj generisan AI-jem može biti netačan.">
            <a:extLst>
              <a:ext uri="{FF2B5EF4-FFF2-40B4-BE49-F238E27FC236}">
                <a16:creationId xmlns:a16="http://schemas.microsoft.com/office/drawing/2014/main" id="{4113B80D-41C1-A54A-0A94-7DDA7DC14BF7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440" y="707734"/>
            <a:ext cx="737002" cy="135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867792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1F54B-A21B-2AA8-9E7B-15AFEC618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EE2CB-7880-91C9-3342-75DA7EAF69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042" y="2840208"/>
            <a:ext cx="8679915" cy="1748729"/>
          </a:xfrm>
        </p:spPr>
        <p:txBody>
          <a:bodyPr>
            <a:normAutofit/>
          </a:bodyPr>
          <a:lstStyle/>
          <a:p>
            <a:r>
              <a:rPr lang="sr-Cyrl-R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Имате ли питања или примере које желите да поделите?</a:t>
            </a:r>
            <a:endParaRPr lang="sr-Latn-R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4B2E3B-5F86-6741-A3AB-9C6CDDB56C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14651" y="5643744"/>
            <a:ext cx="5622638" cy="675903"/>
          </a:xfrm>
        </p:spPr>
        <p:txBody>
          <a:bodyPr>
            <a:normAutofit/>
          </a:bodyPr>
          <a:lstStyle/>
          <a:p>
            <a:r>
              <a:rPr lang="sr-Cyrl-R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Хвала вам на разговору.</a:t>
            </a:r>
            <a:endParaRPr lang="sr-Latn-R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2DF32F84-0FE1-7B24-558C-584E04EEE1A9}"/>
              </a:ext>
            </a:extLst>
          </p:cNvPr>
          <p:cNvSpPr/>
          <p:nvPr/>
        </p:nvSpPr>
        <p:spPr>
          <a:xfrm rot="721614">
            <a:off x="8979366" y="1686162"/>
            <a:ext cx="1595737" cy="1069144"/>
          </a:xfrm>
          <a:prstGeom prst="cloudCallou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BAB620F8-A566-5916-90CA-90877E9A22CB}"/>
              </a:ext>
            </a:extLst>
          </p:cNvPr>
          <p:cNvSpPr/>
          <p:nvPr/>
        </p:nvSpPr>
        <p:spPr>
          <a:xfrm flipH="1">
            <a:off x="1299405" y="1633364"/>
            <a:ext cx="1524000" cy="1069144"/>
          </a:xfrm>
          <a:prstGeom prst="cloudCallou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770F7DCC-605C-9385-3B72-96856185ACD6}"/>
              </a:ext>
            </a:extLst>
          </p:cNvPr>
          <p:cNvSpPr/>
          <p:nvPr/>
        </p:nvSpPr>
        <p:spPr>
          <a:xfrm>
            <a:off x="2960222" y="2167936"/>
            <a:ext cx="1036322" cy="764704"/>
          </a:xfrm>
          <a:prstGeom prst="cloudCallout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pic>
        <p:nvPicPr>
          <p:cNvPr id="7" name="Slika 6" descr="Slika na kojoj se nalazi dečak, osmeh, odeća, crtež">
            <a:extLst>
              <a:ext uri="{FF2B5EF4-FFF2-40B4-BE49-F238E27FC236}">
                <a16:creationId xmlns:a16="http://schemas.microsoft.com/office/drawing/2014/main" id="{51CE644E-B757-512C-925C-C28A01EF76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7051" y="2564807"/>
            <a:ext cx="7452913" cy="4968609"/>
          </a:xfrm>
          <a:prstGeom prst="rect">
            <a:avLst/>
          </a:prstGeom>
        </p:spPr>
      </p:pic>
      <p:pic>
        <p:nvPicPr>
          <p:cNvPr id="9" name="Grafika 8" descr="Question Mark with solid fill">
            <a:extLst>
              <a:ext uri="{FF2B5EF4-FFF2-40B4-BE49-F238E27FC236}">
                <a16:creationId xmlns:a16="http://schemas.microsoft.com/office/drawing/2014/main" id="{804AAF73-2ECC-2CAD-755F-8B9DB9084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383817" y="1838298"/>
            <a:ext cx="786837" cy="786837"/>
          </a:xfrm>
          <a:prstGeom prst="rect">
            <a:avLst/>
          </a:prstGeom>
        </p:spPr>
      </p:pic>
      <p:pic>
        <p:nvPicPr>
          <p:cNvPr id="10" name="Grafika 9" descr="Question Mark with solid fill">
            <a:extLst>
              <a:ext uri="{FF2B5EF4-FFF2-40B4-BE49-F238E27FC236}">
                <a16:creationId xmlns:a16="http://schemas.microsoft.com/office/drawing/2014/main" id="{F0B45716-2FF3-3F43-11F4-84AE60CBE2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667986" y="1777970"/>
            <a:ext cx="786837" cy="786837"/>
          </a:xfrm>
          <a:prstGeom prst="rect">
            <a:avLst/>
          </a:prstGeom>
        </p:spPr>
      </p:pic>
      <p:pic>
        <p:nvPicPr>
          <p:cNvPr id="11" name="Grafika 10" descr="Question Mark with solid fill">
            <a:extLst>
              <a:ext uri="{FF2B5EF4-FFF2-40B4-BE49-F238E27FC236}">
                <a16:creationId xmlns:a16="http://schemas.microsoft.com/office/drawing/2014/main" id="{07D2600F-5257-3D6F-8F74-996A0EECB2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163031" y="2234936"/>
            <a:ext cx="630703" cy="630703"/>
          </a:xfrm>
          <a:prstGeom prst="rect">
            <a:avLst/>
          </a:prstGeom>
        </p:spPr>
      </p:pic>
      <p:pic>
        <p:nvPicPr>
          <p:cNvPr id="12" name="Slika 11" descr="Slika na kojoj se nalazi tekst, Font, poster, Grafika&#10;&#10;Sadržaj generisan AI-jem može biti netačan.">
            <a:extLst>
              <a:ext uri="{FF2B5EF4-FFF2-40B4-BE49-F238E27FC236}">
                <a16:creationId xmlns:a16="http://schemas.microsoft.com/office/drawing/2014/main" id="{04D617D9-6247-C213-6D6A-6B83126B8C1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440" y="200025"/>
            <a:ext cx="737002" cy="1358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49904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593</TotalTime>
  <Words>139</Words>
  <Application>Microsoft Office PowerPoint</Application>
  <PresentationFormat>Widescreen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 Light</vt:lpstr>
      <vt:lpstr>Rockwell</vt:lpstr>
      <vt:lpstr>Times New Roman</vt:lpstr>
      <vt:lpstr>Wingdings</vt:lpstr>
      <vt:lpstr>Atlas</vt:lpstr>
      <vt:lpstr>ПОШТЕЊЕ ПРАВИЛА  </vt:lpstr>
      <vt:lpstr>  ПОШТЕЊЕ = ИСПРАВНО</vt:lpstr>
      <vt:lpstr>КАД  ПРАВИЛА НЕ  ВАЖЕ                     ЗА СВЕ ПОДЈЕДНАКО</vt:lpstr>
      <vt:lpstr>ДА ЛИ ЈЕ ОВО  У РЕДУ?</vt:lpstr>
      <vt:lpstr>Зашто су правила важна?</vt:lpstr>
      <vt:lpstr>PowerPoint Presentation</vt:lpstr>
      <vt:lpstr>БОЉИ СВЕТ ПОЧИЊЕ    ОД НАС!</vt:lpstr>
      <vt:lpstr>БОЉИ СВЕТ ПОЧИЊЕ    ОД НАС!</vt:lpstr>
      <vt:lpstr>Имате ли питања или примере које желите да поделите?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ПОШТЕЊЕ ПРАВИЛА КОРУПЦИЈА </dc:title>
  <dc:creator>Aleksandra Djurić</dc:creator>
  <cp:lastModifiedBy>OliveraC</cp:lastModifiedBy>
  <cp:revision>19</cp:revision>
  <dcterms:created xsi:type="dcterms:W3CDTF">2026-01-26T11:52:25Z</dcterms:created>
  <dcterms:modified xsi:type="dcterms:W3CDTF">2026-03-18T06:59:02Z</dcterms:modified>
</cp:coreProperties>
</file>