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notesMasterIdLst>
    <p:notesMasterId r:id="rId11"/>
  </p:notesMasterIdLst>
  <p:handoutMasterIdLst>
    <p:handoutMasterId r:id="rId12"/>
  </p:handoutMasterIdLst>
  <p:sldIdLst>
    <p:sldId id="1539" r:id="rId5"/>
    <p:sldId id="1530" r:id="rId6"/>
    <p:sldId id="1523" r:id="rId7"/>
    <p:sldId id="1540" r:id="rId8"/>
    <p:sldId id="1535" r:id="rId9"/>
    <p:sldId id="1537" r:id="rId10"/>
  </p:sldIdLst>
  <p:sldSz cx="12192000" cy="6858000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903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754A82-16BE-1E16-1ABA-8E19FE1DDDF1}" v="1040" dt="2026-02-09T11:40:41.819"/>
  </p1510:revLst>
</p1510:revInfo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53" autoAdjust="0"/>
    <p:restoredTop sz="94702"/>
  </p:normalViewPr>
  <p:slideViewPr>
    <p:cSldViewPr snapToGrid="0">
      <p:cViewPr varScale="1">
        <p:scale>
          <a:sx n="106" d="100"/>
          <a:sy n="106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36768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4/24/2026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36768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8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4/24/2026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3263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92" tIns="46246" rIns="92492" bIns="4624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444861"/>
            <a:ext cx="5560060" cy="3636705"/>
          </a:xfrm>
          <a:prstGeom prst="rect">
            <a:avLst/>
          </a:prstGeom>
        </p:spPr>
        <p:txBody>
          <a:bodyPr vert="horz" lIns="92492" tIns="46246" rIns="92492" bIns="4624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8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6053823"/>
            <a:ext cx="11460480" cy="786384"/>
          </a:xfrm>
        </p:spPr>
        <p:txBody>
          <a:bodyPr anchor="b">
            <a:noAutofit/>
          </a:bodyPr>
          <a:lstStyle>
            <a:lvl1pPr algn="l">
              <a:defRPr sz="5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5196840"/>
            <a:ext cx="11460480" cy="48037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145554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548640"/>
            <a:ext cx="10653578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4A9E-F2D4-4647-8CED-3936E905748C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Shaping the future of our industry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715532"/>
            <a:ext cx="10653579" cy="45938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5298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6977" y="1129554"/>
            <a:ext cx="4361688" cy="3475236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86978" y="4731335"/>
            <a:ext cx="4206240" cy="1184585"/>
          </a:xfrm>
        </p:spPr>
        <p:txBody>
          <a:bodyPr anchor="t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86976" y="109728"/>
            <a:ext cx="48463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686976" y="641386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6D6D19A8-E804-40EF-8EF8-3AF40804D535}" type="datetime1">
              <a:rPr lang="en-US" smtClean="0"/>
              <a:t>4/24/2026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028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88460"/>
            <a:ext cx="4654296" cy="3739896"/>
          </a:xfrm>
        </p:spPr>
        <p:txBody>
          <a:bodyPr anchor="t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4873752"/>
            <a:ext cx="4206240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8467" y="6400800"/>
            <a:ext cx="1645920" cy="365125"/>
          </a:xfrm>
        </p:spPr>
        <p:txBody>
          <a:bodyPr/>
          <a:lstStyle/>
          <a:p>
            <a:fld id="{6C465929-F863-43BF-8BF8-3E35F2D5AEED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00800"/>
            <a:ext cx="265176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017575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96128" y="0"/>
            <a:ext cx="659587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289437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5032197"/>
            <a:ext cx="10683240" cy="1814597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582" y="4184423"/>
            <a:ext cx="5086118" cy="48037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C58F7861-05FC-CC70-0C94-F3BAE39E54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000500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218"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4CFF3B0-895D-60C4-CB96-5BF3CBA3456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956289" y="5753627"/>
            <a:ext cx="1005840" cy="1005840"/>
          </a:xfrm>
          <a:prstGeom prst="rect">
            <a:avLst/>
          </a:prstGeom>
        </p:spPr>
      </p:pic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5382207" y="4184423"/>
            <a:ext cx="3494314" cy="480373"/>
          </a:xfrm>
        </p:spPr>
        <p:txBody>
          <a:bodyPr anchor="t" anchorCtr="0"/>
          <a:lstStyle>
            <a:lvl1pPr>
              <a:lnSpc>
                <a:spcPct val="80000"/>
              </a:lnSpc>
              <a:spcBef>
                <a:spcPts val="0"/>
              </a:spcBef>
              <a:defRPr sz="1400"/>
            </a:lvl1pPr>
          </a:lstStyle>
          <a:p>
            <a:fld id="{2FA5764E-E6BE-4F59-BC6D-FD62676A7915}" type="datetime1">
              <a:rPr lang="en-US" smtClean="0"/>
              <a:t>4/24/2026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2444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5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7" y="5660571"/>
            <a:ext cx="9144000" cy="1196890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8217C9D-487D-9CA3-0848-36BD988611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0" y="5942862"/>
            <a:ext cx="2471058" cy="773624"/>
          </a:xfrm>
        </p:spPr>
        <p:txBody>
          <a:bodyPr anchor="b" anchorCtr="0">
            <a:normAutofit/>
          </a:bodyPr>
          <a:lstStyle>
            <a:lvl1pPr marL="0" indent="0" algn="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9BEE065B-EAB0-79D1-48A3-D7807B360D3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1999" cy="542544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0897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and D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5032197"/>
            <a:ext cx="10683240" cy="1814597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582" y="4184423"/>
            <a:ext cx="5086118" cy="48037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C58F7861-05FC-CC70-0C94-F3BAE39E54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000500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218"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4CFF3B0-895D-60C4-CB96-5BF3CBA3456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956289" y="5753627"/>
            <a:ext cx="1005840" cy="1005840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1837CCC-4341-C0BA-0887-EAECDEF9BF3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81981" y="4184423"/>
            <a:ext cx="3494314" cy="4803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88764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098361"/>
            <a:ext cx="7478991" cy="3635797"/>
          </a:xfrm>
        </p:spPr>
        <p:txBody>
          <a:bodyPr anchor="t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5173140"/>
            <a:ext cx="6655522" cy="1545336"/>
          </a:xfrm>
        </p:spPr>
        <p:txBody>
          <a:bodyPr anchor="b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97A10-1365-4298-BCFB-A89E8226FC7A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7089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" y="1091983"/>
            <a:ext cx="7876287" cy="3592629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854" y="4854882"/>
            <a:ext cx="7375466" cy="1014984"/>
          </a:xfrm>
        </p:spPr>
        <p:txBody>
          <a:bodyPr anchor="t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6CAF2-4ACC-400C-8AB1-D2F5D7E42D16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9795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841A4-141B-49DF-B86D-DC4CE14AABDF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6222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2269717"/>
            <a:ext cx="7772400" cy="4572000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5490DB-50BD-D824-9EFB-8092161606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548640"/>
            <a:ext cx="7772400" cy="59436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AC57F-60A3-414E-BD64-2B4E75743E1D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31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14301"/>
            <a:ext cx="7315200" cy="2671562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C58F7861-05FC-CC70-0C94-F3BAE39E54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857500"/>
            <a:ext cx="12192000" cy="4000500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-218" r="-2" b="218"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967DE8C-DF56-7404-15E7-77E150B1B4A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1242466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3445" y="1212574"/>
            <a:ext cx="5895374" cy="5644887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5321358E-4EAF-C9BD-ABF7-5C2164D213A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89537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0168F88-6A7F-7AA8-0B4A-2A06A58A6B7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1242466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96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181489"/>
            <a:ext cx="5895374" cy="5675972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D7213002-AAC9-0545-0DF3-75872C41FB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96626" y="0"/>
            <a:ext cx="589537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E9C5FDC-0407-40A7-D7F3-BE000CB61B4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381512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5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63908"/>
            <a:ext cx="8467558" cy="1554480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C933-36A1-4C8A-B822-7DB4455188CD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35854" y="2633660"/>
            <a:ext cx="8467558" cy="3689909"/>
          </a:xfrm>
        </p:spPr>
        <p:txBody>
          <a:bodyPr>
            <a:normAutofit/>
          </a:bodyPr>
          <a:lstStyle>
            <a:lvl1pPr marL="0" indent="0">
              <a:buFont typeface="+mj-lt"/>
              <a:buNone/>
              <a:defRPr sz="1400"/>
            </a:lvl1pPr>
            <a:lvl2pPr marL="228600" indent="0">
              <a:buFont typeface="+mj-lt"/>
              <a:buNone/>
              <a:defRPr sz="1400"/>
            </a:lvl2pPr>
            <a:lvl3pPr marL="457200" indent="0">
              <a:buFont typeface="+mj-lt"/>
              <a:buNone/>
              <a:defRPr sz="1400"/>
            </a:lvl3pPr>
            <a:lvl4pPr marL="685800" indent="0">
              <a:buFont typeface="+mj-lt"/>
              <a:buNone/>
              <a:defRPr sz="1400"/>
            </a:lvl4pPr>
            <a:lvl5pPr marL="914400" indent="0"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436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13474"/>
            <a:ext cx="5986272" cy="1554480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44383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644384" y="2755579"/>
            <a:ext cx="4412042" cy="4023360"/>
          </a:xfrm>
        </p:spPr>
        <p:txBody>
          <a:bodyPr>
            <a:normAutofit/>
          </a:bodyPr>
          <a:lstStyle>
            <a:lvl1pPr marL="0" indent="0">
              <a:buFont typeface="+mj-lt"/>
              <a:buNone/>
              <a:defRPr sz="1400"/>
            </a:lvl1pPr>
            <a:lvl2pPr marL="228600" indent="0">
              <a:buFont typeface="+mj-lt"/>
              <a:buNone/>
              <a:defRPr sz="1400"/>
            </a:lvl2pPr>
            <a:lvl3pPr marL="457200" indent="0">
              <a:buFont typeface="+mj-lt"/>
              <a:buNone/>
              <a:defRPr sz="1400"/>
            </a:lvl3pPr>
            <a:lvl4pPr marL="685800" indent="0">
              <a:buFont typeface="+mj-lt"/>
              <a:buNone/>
              <a:defRPr sz="1400"/>
            </a:lvl4pPr>
            <a:lvl5pPr marL="914400" indent="0"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F6704D6-1542-E251-88DF-906BEE80B51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30461" y="5902452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436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711" y="1161288"/>
            <a:ext cx="4663440" cy="1554480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904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34710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34711" y="2825496"/>
            <a:ext cx="4663440" cy="3337560"/>
          </a:xfrm>
        </p:spPr>
        <p:txBody>
          <a:bodyPr>
            <a:normAutofit/>
          </a:bodyPr>
          <a:lstStyle>
            <a:lvl1pPr marL="0" indent="0">
              <a:buFont typeface="+mj-lt"/>
              <a:buNone/>
              <a:defRPr sz="1400"/>
            </a:lvl1pPr>
            <a:lvl2pPr marL="228600" indent="0">
              <a:buFont typeface="+mj-lt"/>
              <a:buNone/>
              <a:defRPr sz="1400"/>
            </a:lvl2pPr>
            <a:lvl3pPr marL="457200" indent="0">
              <a:buFont typeface="+mj-lt"/>
              <a:buNone/>
              <a:defRPr sz="1400"/>
            </a:lvl3pPr>
            <a:lvl4pPr marL="685800" indent="0">
              <a:buFont typeface="+mj-lt"/>
              <a:buNone/>
              <a:defRPr sz="1400"/>
            </a:lvl4pPr>
            <a:lvl5pPr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34710" y="6400800"/>
            <a:ext cx="1996689" cy="365125"/>
          </a:xfrm>
        </p:spPr>
        <p:txBody>
          <a:bodyPr/>
          <a:lstStyle/>
          <a:p>
            <a:fld id="{DF993B4D-ACE9-486A-A560-28F00CAF6229}" type="datetime1">
              <a:rPr lang="en-US" smtClean="0"/>
              <a:t>4/24/2026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882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" y="182881"/>
            <a:ext cx="7430044" cy="3246120"/>
          </a:xfrm>
        </p:spPr>
        <p:txBody>
          <a:bodyPr anchor="t" anchorCtr="0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18788" y="3611882"/>
            <a:ext cx="4120983" cy="3063237"/>
          </a:xfrm>
        </p:spPr>
        <p:txBody>
          <a:bodyPr anchor="b" anchorCtr="0">
            <a:normAutofit/>
          </a:bodyPr>
          <a:lstStyle>
            <a:lvl1pPr marL="0" indent="0" algn="r">
              <a:buFont typeface="+mj-lt"/>
              <a:buNone/>
              <a:defRPr sz="1400"/>
            </a:lvl1pPr>
            <a:lvl2pPr marL="228600" indent="0" algn="r">
              <a:buFont typeface="+mj-lt"/>
              <a:buNone/>
              <a:defRPr sz="1400"/>
            </a:lvl2pPr>
            <a:lvl3pPr marL="457200" indent="0" algn="r">
              <a:buFont typeface="+mj-lt"/>
              <a:buNone/>
              <a:defRPr sz="1400"/>
            </a:lvl3pPr>
            <a:lvl4pPr marL="685800" indent="0" algn="r">
              <a:buFont typeface="+mj-lt"/>
              <a:buNone/>
              <a:defRPr sz="1400"/>
            </a:lvl4pPr>
            <a:lvl5pPr algn="r"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83495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7452E47-6DDB-EA53-7FB9-2BA726EB77D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805394" y="886048"/>
            <a:ext cx="4120983" cy="5719034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DD6C4CC-D005-CA0E-11C2-EC0EC7277C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30461" y="5902452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630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2385975"/>
            <a:ext cx="4325112" cy="2454796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9051D-F4ED-4EE6-2F1F-2E67035938D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8614024-C2AB-4708-B187-FC564343BFC5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B560304-B220-9740-0823-17F13E1DFD7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D8939A-F7AC-2C38-E1F0-99EA290DC60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67195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0407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2258568"/>
            <a:ext cx="3813048" cy="3557016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6E205-DD57-FBC4-5DED-E99550EF416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595A4CD-3E4D-467F-A632-E22A4549133E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B512B-D856-A4D7-B029-66A5D5390F5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519738" y="110364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60A97A-5A12-4677-BCBD-51459685557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5804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537853"/>
            <a:ext cx="4145582" cy="4638825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01A47F-D821-7876-3381-2937FE3E547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54066A9-6336-4B97-B4D9-3A38AC83B347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C02357-BEAA-E8CA-E970-6C1EFE4BC11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519737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79E63C-8932-DE7E-9CD9-7BDEC967CCF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328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877456"/>
            <a:ext cx="4142232" cy="4940661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790955-8D95-9784-B4EA-C7C09D75A0B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51E1075-75A6-436D-9F99-5D7CCC3AC73F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0F7A256-B5DD-AEAE-EEC2-A058A7A3A1C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522912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95F3F2-351A-F793-9D92-1C0F2F54D0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7278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03249"/>
            <a:ext cx="3494314" cy="5719639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9A45F9-D752-7EB2-0FD4-546577BB91A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FBCC299-E804-4C8D-B09B-D62E8FD902E3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AB751DE-CFA1-0605-E728-7DD2ABD975A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504267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40E780-F825-EA94-5452-0063FF7357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903249"/>
            <a:ext cx="7315200" cy="58064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2704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91669"/>
            <a:ext cx="11946698" cy="1463040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17520" y="2103120"/>
            <a:ext cx="9038906" cy="40611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9A45F9-D752-7EB2-0FD4-546577BB91A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9035" y="6400800"/>
            <a:ext cx="2103120" cy="365125"/>
          </a:xfrm>
        </p:spPr>
        <p:txBody>
          <a:bodyPr/>
          <a:lstStyle/>
          <a:p>
            <a:fld id="{997E86B6-4610-44EC-80FE-E376AFB9A87E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AB751DE-CFA1-0605-E728-7DD2ABD975A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01751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40E780-F825-EA94-5452-0063FF7357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8632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77728"/>
            <a:ext cx="7424413" cy="1925391"/>
          </a:xfrm>
        </p:spPr>
        <p:txBody>
          <a:bodyPr anchor="t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" y="2103120"/>
            <a:ext cx="10653579" cy="4593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8287D3-A6CF-2D6B-CFA8-43427B98AF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9035" y="6400800"/>
            <a:ext cx="3494314" cy="365125"/>
          </a:xfrm>
        </p:spPr>
        <p:txBody>
          <a:bodyPr/>
          <a:lstStyle/>
          <a:p>
            <a:fld id="{FAD630FC-B722-4E2B-AE0F-4EAEE8379303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33E464-5FDA-8579-C0D4-F4D835A4C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67194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BCD62E-41B6-3326-68D7-BB473795F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2348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14400"/>
            <a:ext cx="10653578" cy="1132258"/>
          </a:xfrm>
        </p:spPr>
        <p:txBody>
          <a:bodyPr anchor="t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036904-F662-81D4-EC3E-98A339AB5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6272A-A6AD-4529-9654-D4F1A4DBB99D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9F62FF-05FD-17D2-94BE-8377FF98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1AA94D-AED3-3863-7A5D-E3F60EBB6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" y="2103120"/>
            <a:ext cx="10653579" cy="4593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1333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5810" y="947244"/>
            <a:ext cx="6093225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948136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45810" y="2137464"/>
            <a:ext cx="6071616" cy="4489704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5178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08400"/>
            <a:ext cx="613562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7160" y="109728"/>
            <a:ext cx="3494314" cy="365125"/>
          </a:xfrm>
        </p:spPr>
        <p:txBody>
          <a:bodyPr/>
          <a:lstStyle/>
          <a:p>
            <a:fld id="{1D0BED44-D33C-4BC0-82AE-03CCEC84E23C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109728"/>
            <a:ext cx="2805405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42159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2188560"/>
            <a:ext cx="6135624" cy="44897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0"/>
            <a:ext cx="4791456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82458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3551" y="829703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163550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63551" y="1890407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3749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799723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7160" y="109728"/>
            <a:ext cx="3494314" cy="365125"/>
          </a:xfrm>
        </p:spPr>
        <p:txBody>
          <a:bodyPr/>
          <a:lstStyle/>
          <a:p>
            <a:fld id="{4AD230D4-27F1-4CA8-A3FF-2F2EEFBBF8FF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109728"/>
            <a:ext cx="2805405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510999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1860427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91732" y="0"/>
            <a:ext cx="4100267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0632644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674" y="839169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64085" y="109728"/>
            <a:ext cx="47548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738611" y="2467805"/>
            <a:ext cx="4362450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867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863127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59" y="109728"/>
            <a:ext cx="466344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109728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2492689"/>
            <a:ext cx="4360863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305798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7932" y="814714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49224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47931" y="109728"/>
            <a:ext cx="48463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5212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47932" y="1875418"/>
            <a:ext cx="4512601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5316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799723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59" y="109728"/>
            <a:ext cx="5029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51089" y="109728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1860427"/>
            <a:ext cx="4572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243242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8483" y="844839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728482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55212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728610" y="2474401"/>
            <a:ext cx="3401568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6700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844839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" y="109728"/>
            <a:ext cx="39319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3946" y="109728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2474401"/>
            <a:ext cx="3401568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891324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5914" y="1078992"/>
            <a:ext cx="3273552" cy="1942773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85913" y="109728"/>
            <a:ext cx="365760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885914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9197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484081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484081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A15407-9413-1DA9-E036-72552D7812A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9035" y="6400800"/>
            <a:ext cx="3494314" cy="365125"/>
          </a:xfrm>
        </p:spPr>
        <p:txBody>
          <a:bodyPr/>
          <a:lstStyle/>
          <a:p>
            <a:fld id="{4861F8A4-A550-495E-B098-17B8D646590D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8869B91-F1A8-E5E1-0E1C-4AA458DBB26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4923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8D6E046-2804-51F2-8BA7-5C8B18490A5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8307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3976342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3976342"/>
            <a:ext cx="7772400" cy="224028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00800"/>
            <a:ext cx="3494314" cy="365125"/>
          </a:xfrm>
        </p:spPr>
        <p:txBody>
          <a:bodyPr/>
          <a:lstStyle/>
          <a:p>
            <a:fld id="{42833966-1C27-49A9-BF68-AEEF42304B98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7763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5212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3389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14400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3D91B2-1947-F009-53AF-CA2BE8769C5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9A8E7AA-5AA8-48D8-857B-F7B6971F0AFF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5FC093-7A59-0C22-FCDE-3B3F3C844F5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77639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2E3CA5-C843-86E9-EDAF-8E8D75DC76B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914400"/>
            <a:ext cx="7772400" cy="224028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3429000"/>
            <a:ext cx="12192000" cy="3429000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-10186"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823337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097280"/>
            <a:ext cx="10972802" cy="970463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EFD7-880E-41F7-8DF2-29BE6B08962C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55184" y="109728"/>
            <a:ext cx="493776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8600" y="2184400"/>
            <a:ext cx="6172200" cy="442569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555185" y="2181225"/>
            <a:ext cx="4251960" cy="4428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4019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005840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CF854-F4D6-492A-8B63-1302C4D54DCF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52794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8600" y="2578563"/>
            <a:ext cx="4672584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52795" y="1005840"/>
            <a:ext cx="5585925" cy="5783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1324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14400"/>
            <a:ext cx="3657603" cy="1545336"/>
          </a:xfrm>
        </p:spPr>
        <p:txBody>
          <a:bodyPr anchor="b" anchorCtr="0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201D4-EC5C-432E-B126-3C9F7EA5106A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88344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8600" y="2581197"/>
            <a:ext cx="3490176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888345" y="914400"/>
            <a:ext cx="6561138" cy="5759450"/>
          </a:xfrm>
        </p:spPr>
        <p:txBody>
          <a:bodyPr anchor="b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74773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573031"/>
            <a:ext cx="5391190" cy="2864350"/>
          </a:xfrm>
        </p:spPr>
        <p:txBody>
          <a:bodyPr anchor="b" anchorCtr="0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3BF06B69-C768-FE26-D245-736BCC84A01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45449AB-1A99-452F-8365-CCD6C575132A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8083D621-6486-4054-4D8A-AAF79D4E894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967194" y="110364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F998961-73A4-CFF8-87FC-EAA4BB68EA3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67195" y="1463040"/>
            <a:ext cx="5633215" cy="2864350"/>
          </a:xfrm>
        </p:spPr>
        <p:txBody>
          <a:bodyPr anchor="b" anchorCtr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228600" indent="0">
              <a:buFont typeface="Arial" panose="020B0604020202020204" pitchFamily="34" charset="0"/>
              <a:buNone/>
              <a:defRPr sz="1800"/>
            </a:lvl2pPr>
            <a:lvl3pPr marL="457200" indent="0">
              <a:buFont typeface="Arial" panose="020B0604020202020204" pitchFamily="34" charset="0"/>
              <a:buNone/>
              <a:defRPr sz="1800"/>
            </a:lvl3pPr>
            <a:lvl4pPr marL="685800" indent="0">
              <a:buFont typeface="Arial" panose="020B0604020202020204" pitchFamily="34" charset="0"/>
              <a:buNone/>
              <a:defRPr sz="1800"/>
            </a:lvl4pPr>
            <a:lvl5pPr marL="9144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E716C4BF-504C-57EB-F890-EB45BFD22B4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-1" y="4509435"/>
            <a:ext cx="12192000" cy="2348564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-207" b="-2"/>
            </a:stretch>
          </a:blipFill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9084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2011680"/>
            <a:ext cx="5391190" cy="4297680"/>
          </a:xfrm>
        </p:spPr>
        <p:txBody>
          <a:bodyPr anchor="t" anchorCtr="0">
            <a:noAutofit/>
          </a:bodyPr>
          <a:lstStyle>
            <a:lvl1pPr>
              <a:defRPr sz="5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1730326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-1213"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98946" y="2011680"/>
            <a:ext cx="5669280" cy="4297680"/>
          </a:xfrm>
        </p:spPr>
        <p:txBody>
          <a:bodyPr anchor="t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3BF06B69-C768-FE26-D245-736BCC84A016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9035" y="6400800"/>
            <a:ext cx="3494314" cy="365125"/>
          </a:xfrm>
        </p:spPr>
        <p:txBody>
          <a:bodyPr/>
          <a:lstStyle/>
          <a:p>
            <a:fld id="{02C16C74-55DA-42EB-8175-D0D7287DA860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8083D621-6486-4054-4D8A-AAF79D4E894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998463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F998961-73A4-CFF8-87FC-EAA4BB68EA3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6853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" y="171513"/>
            <a:ext cx="6400800" cy="1482005"/>
          </a:xfr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6" y="2606040"/>
            <a:ext cx="6400800" cy="3999042"/>
          </a:xfrm>
        </p:spPr>
        <p:txBody>
          <a:bodyPr/>
          <a:lstStyle>
            <a:lvl1pPr>
              <a:spcBef>
                <a:spcPts val="1000"/>
              </a:spcBef>
              <a:defRPr/>
            </a:lvl1pPr>
            <a:lvl2pPr>
              <a:spcBef>
                <a:spcPts val="1000"/>
              </a:spcBef>
              <a:defRPr/>
            </a:lvl2pPr>
            <a:lvl3pPr>
              <a:spcBef>
                <a:spcPts val="1000"/>
              </a:spcBef>
              <a:defRPr/>
            </a:lvl3pPr>
            <a:lvl4pPr>
              <a:spcBef>
                <a:spcPts val="1000"/>
              </a:spcBef>
              <a:defRPr/>
            </a:lvl4pPr>
            <a:lvl5pPr>
              <a:spcBef>
                <a:spcPts val="10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691214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14572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692EDDB5-4345-5104-646A-B8C10FB3A78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05393" y="843539"/>
            <a:ext cx="4120983" cy="5761544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368" r="-58"/>
            </a:stretch>
          </a:blipFill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7992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Content with Pictur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005840"/>
            <a:ext cx="3595634" cy="2212313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0792-39BA-4DDF-8CC0-FB53AC947541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325" y="3291840"/>
            <a:ext cx="3585586" cy="3434638"/>
          </a:xfrm>
        </p:spPr>
        <p:txBody>
          <a:bodyPr anchor="b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16036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32770" y="832104"/>
            <a:ext cx="6519080" cy="577900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105374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5220320"/>
            <a:ext cx="5897880" cy="1353312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B98C21E-A9AF-D3FB-3F6A-06088553C6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56289" y="5756029"/>
            <a:ext cx="1005840" cy="100584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17E0-FD86-4740-841E-11AE14FE53B9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854512"/>
            <a:ext cx="10826496" cy="4334256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10918548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5096611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0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855230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9D39EB1-AC22-29FA-3FA6-98276FD515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593080" y="1192308"/>
            <a:ext cx="1005840" cy="10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6747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5086664"/>
            <a:ext cx="7525512" cy="1545336"/>
          </a:xfrm>
        </p:spPr>
        <p:txBody>
          <a:bodyPr anchor="b" anchorCtr="0">
            <a:normAutofit/>
          </a:bodyPr>
          <a:lstStyle>
            <a:lvl1pPr algn="l">
              <a:lnSpc>
                <a:spcPct val="110000"/>
              </a:lnSpc>
              <a:defRPr sz="20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8E8BC-18BF-4782-9296-DD0D837E7B04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855232"/>
            <a:ext cx="10543032" cy="4206240"/>
          </a:xfrm>
        </p:spPr>
        <p:txBody>
          <a:bodyPr anchor="b">
            <a:normAutofit/>
          </a:bodyPr>
          <a:lstStyle>
            <a:lvl1pPr marL="0" indent="0" algn="l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39696284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76" y="1106243"/>
            <a:ext cx="4107359" cy="3760706"/>
          </a:xfrm>
        </p:spPr>
        <p:txBody>
          <a:bodyPr anchor="b" anchorCtr="0">
            <a:normAutofit/>
          </a:bodyPr>
          <a:lstStyle>
            <a:lvl1pPr algn="l">
              <a:lnSpc>
                <a:spcPct val="110000"/>
              </a:lnSpc>
              <a:defRPr sz="18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0E84C63-8906-E024-96D3-CABBCE341DA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V="1">
            <a:off x="11235399" y="5899743"/>
            <a:ext cx="731520" cy="73152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EB2C-1015-4455-AE51-32226220277B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4475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106243"/>
            <a:ext cx="5289168" cy="4206240"/>
          </a:xfrm>
        </p:spPr>
        <p:txBody>
          <a:bodyPr anchor="b">
            <a:normAutofit/>
          </a:bodyPr>
          <a:lstStyle>
            <a:lvl1pPr marL="0" indent="0" algn="l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6206335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5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2011680"/>
            <a:ext cx="6952254" cy="2194560"/>
          </a:xfrm>
        </p:spPr>
        <p:txBody>
          <a:bodyPr anchor="t" anchorCtr="0">
            <a:normAutofit/>
          </a:bodyPr>
          <a:lstStyle>
            <a:lvl1pPr algn="l">
              <a:lnSpc>
                <a:spcPct val="110000"/>
              </a:lnSpc>
              <a:defRPr sz="18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23030"/>
            <a:ext cx="10961546" cy="1920240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8E1EDB1-0050-E837-58E0-64C3650484D7}"/>
              </a:ext>
            </a:extLst>
          </p:cNvPr>
          <p:cNvSpPr/>
          <p:nvPr userDrawn="1"/>
        </p:nvSpPr>
        <p:spPr>
          <a:xfrm>
            <a:off x="7277270" y="1943270"/>
            <a:ext cx="4914730" cy="4914730"/>
          </a:xfrm>
          <a:prstGeom prst="ellipse">
            <a:avLst/>
          </a:prstGeom>
          <a:noFill/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077A1D8-5F01-6F9E-74AD-AE50D4B097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56289" y="168175"/>
            <a:ext cx="1005840" cy="100584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5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34234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5684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6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5291877"/>
            <a:ext cx="7525512" cy="926044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18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FCDFFE1-D928-0CE3-D1C8-CCF55609A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593080" y="977157"/>
            <a:ext cx="1005840" cy="1005840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4484" y="2134134"/>
            <a:ext cx="10543032" cy="2589733"/>
          </a:xfrm>
        </p:spPr>
        <p:txBody>
          <a:bodyPr anchor="b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5226577-F54C-EB86-D0A7-64DAFA9E69B3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9035" y="6400800"/>
            <a:ext cx="3017520" cy="365125"/>
          </a:xfrm>
        </p:spPr>
        <p:txBody>
          <a:bodyPr/>
          <a:lstStyle/>
          <a:p>
            <a:fld id="{D83B0785-BFD2-40CE-BFC6-53E97097B54D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28C91051-FC5E-3F4E-51AF-3EBC57B4BD0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444240" y="6400800"/>
            <a:ext cx="530352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9E1B41D-78D5-5CD6-67DF-4B11B9453D0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689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832976E3-E745-9DF8-C3E3-53A778D950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56289" y="5760720"/>
            <a:ext cx="1005840" cy="1005840"/>
          </a:xfrm>
          <a:prstGeom prst="rect">
            <a:avLst/>
          </a:prstGeom>
        </p:spPr>
      </p:pic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10F998E-EA6E-4E43-1727-F5C608095A8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1D96880-2887-4E7D-BBD2-0B0C8A14708C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AA6E616-8EC3-D9A1-4DFB-5BDEBC779B3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FECFCDD-8971-579B-777D-53A85E6F1F7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188720"/>
            <a:ext cx="8266176" cy="5605272"/>
          </a:xfrm>
        </p:spPr>
        <p:txBody>
          <a:bodyPr anchor="b" anchorCtr="0">
            <a:noAutofit/>
          </a:bodyPr>
          <a:lstStyle>
            <a:lvl1pPr marL="0" indent="0">
              <a:lnSpc>
                <a:spcPct val="80000"/>
              </a:lnSpc>
              <a:buNone/>
              <a:defRPr sz="5600" b="0" spc="-200" baseline="0"/>
            </a:lvl1pPr>
            <a:lvl2pPr marL="228600" indent="0">
              <a:lnSpc>
                <a:spcPct val="80000"/>
              </a:lnSpc>
              <a:buNone/>
              <a:defRPr sz="5600" b="0" spc="-200" baseline="0"/>
            </a:lvl2pPr>
            <a:lvl3pPr marL="457200" indent="0">
              <a:lnSpc>
                <a:spcPct val="80000"/>
              </a:lnSpc>
              <a:buNone/>
              <a:defRPr sz="5600" b="0" spc="-200" baseline="0"/>
            </a:lvl3pPr>
            <a:lvl4pPr marL="685800" indent="0">
              <a:lnSpc>
                <a:spcPct val="80000"/>
              </a:lnSpc>
              <a:buNone/>
              <a:defRPr sz="5600" b="0" spc="-200" baseline="0"/>
            </a:lvl4pPr>
            <a:lvl5pPr marL="914400" indent="0">
              <a:lnSpc>
                <a:spcPct val="80000"/>
              </a:lnSpc>
              <a:buNone/>
              <a:defRPr sz="5600" b="0" spc="-200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049413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2651760"/>
            <a:ext cx="8266176" cy="4142232"/>
          </a:xfrm>
        </p:spPr>
        <p:txBody>
          <a:bodyPr anchor="b">
            <a:noAutofit/>
          </a:bodyPr>
          <a:lstStyle>
            <a:lvl1pPr marL="0" indent="0">
              <a:lnSpc>
                <a:spcPct val="80000"/>
              </a:lnSpc>
              <a:buNone/>
              <a:defRPr sz="5600" b="0" spc="-200" baseline="0"/>
            </a:lvl1pPr>
            <a:lvl2pPr marL="228600" indent="0">
              <a:lnSpc>
                <a:spcPct val="80000"/>
              </a:lnSpc>
              <a:buNone/>
              <a:defRPr sz="5600" b="0" spc="-200" baseline="0"/>
            </a:lvl2pPr>
            <a:lvl3pPr marL="457200" indent="0">
              <a:lnSpc>
                <a:spcPct val="80000"/>
              </a:lnSpc>
              <a:buNone/>
              <a:defRPr sz="5600" b="0" spc="-200" baseline="0"/>
            </a:lvl3pPr>
            <a:lvl4pPr marL="685800" indent="0">
              <a:lnSpc>
                <a:spcPct val="80000"/>
              </a:lnSpc>
              <a:buNone/>
              <a:defRPr sz="5600" b="0" spc="-200" baseline="0"/>
            </a:lvl4pPr>
            <a:lvl5pPr marL="914400" indent="0">
              <a:lnSpc>
                <a:spcPct val="80000"/>
              </a:lnSpc>
              <a:buNone/>
              <a:defRPr sz="5600" b="0" spc="-200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B8B884C-311F-A563-377C-6EBE47822774}"/>
              </a:ext>
            </a:extLst>
          </p:cNvPr>
          <p:cNvSpPr/>
          <p:nvPr userDrawn="1"/>
        </p:nvSpPr>
        <p:spPr>
          <a:xfrm>
            <a:off x="7277270" y="0"/>
            <a:ext cx="4914730" cy="4914730"/>
          </a:xfrm>
          <a:prstGeom prst="ellipse">
            <a:avLst/>
          </a:prstGeom>
          <a:noFill/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2F09180-2668-03E9-3E5B-E24359E2B7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56289" y="4425163"/>
            <a:ext cx="1005840" cy="10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65212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A9F5324-9AB0-314B-31EA-61D0699504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593080" y="5753627"/>
            <a:ext cx="1005840" cy="10058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62912" y="626364"/>
            <a:ext cx="8266176" cy="5605272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5600" b="0" spc="-200" baseline="0"/>
            </a:lvl1pPr>
            <a:lvl2pPr marL="228600" indent="0">
              <a:lnSpc>
                <a:spcPct val="80000"/>
              </a:lnSpc>
              <a:buNone/>
              <a:defRPr sz="5600" b="0" spc="-200" baseline="0"/>
            </a:lvl2pPr>
            <a:lvl3pPr marL="457200" indent="0">
              <a:lnSpc>
                <a:spcPct val="80000"/>
              </a:lnSpc>
              <a:buNone/>
              <a:defRPr sz="5600" b="0" spc="-200" baseline="0"/>
            </a:lvl3pPr>
            <a:lvl4pPr marL="685800" indent="0">
              <a:lnSpc>
                <a:spcPct val="80000"/>
              </a:lnSpc>
              <a:buNone/>
              <a:defRPr sz="5600" b="0" spc="-200" baseline="0"/>
            </a:lvl4pPr>
            <a:lvl5pPr marL="914400" indent="0">
              <a:lnSpc>
                <a:spcPct val="80000"/>
              </a:lnSpc>
              <a:buNone/>
              <a:defRPr sz="5600" b="0" spc="-200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7484804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DC095FD-8C32-C2DB-3F1D-105AFD1518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593080" y="457200"/>
            <a:ext cx="1005840" cy="10058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760720"/>
            <a:ext cx="8970264" cy="466344"/>
          </a:xfrm>
        </p:spPr>
        <p:txBody>
          <a:bodyPr anchor="ctr">
            <a:normAutofit/>
          </a:bodyPr>
          <a:lstStyle>
            <a:lvl1pPr algn="ctr">
              <a:lnSpc>
                <a:spcPct val="80000"/>
              </a:lnSpc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600200"/>
            <a:ext cx="9198864" cy="3657600"/>
          </a:xfrm>
        </p:spPr>
        <p:txBody>
          <a:bodyPr anchor="ctr">
            <a:normAutofit/>
          </a:bodyPr>
          <a:lstStyle>
            <a:lvl1pPr marL="164592" indent="-164592" algn="ctr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9075703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884CE384-B29D-F2CE-AAA2-9F696214E5C3}"/>
              </a:ext>
            </a:extLst>
          </p:cNvPr>
          <p:cNvSpPr/>
          <p:nvPr userDrawn="1"/>
        </p:nvSpPr>
        <p:spPr>
          <a:xfrm>
            <a:off x="7277270" y="1943270"/>
            <a:ext cx="4914730" cy="4914730"/>
          </a:xfrm>
          <a:prstGeom prst="ellipse">
            <a:avLst/>
          </a:prstGeom>
          <a:noFill/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E0946D8-30A5-B84D-F1D0-0DB66CAABB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56289" y="168175"/>
            <a:ext cx="1005840" cy="10058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" y="6339504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2000" cap="none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88122"/>
            <a:ext cx="9198864" cy="3291840"/>
          </a:xfrm>
        </p:spPr>
        <p:txBody>
          <a:bodyPr anchor="t" anchorCtr="0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8892156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1BC50BE-AB5B-8BDE-7DBB-C903EDD6FB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233758" y="230006"/>
            <a:ext cx="731520" cy="7315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160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44548804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159" y="5284269"/>
            <a:ext cx="7462853" cy="1443156"/>
          </a:xfrm>
        </p:spPr>
        <p:txBody>
          <a:bodyPr anchor="b" anchorCtr="0">
            <a:normAutofit/>
          </a:bodyPr>
          <a:lstStyle>
            <a:lvl1pPr>
              <a:lnSpc>
                <a:spcPct val="120000"/>
              </a:lnSpc>
              <a:defRPr sz="16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79177"/>
            <a:ext cx="7490285" cy="5029200"/>
          </a:xfrm>
        </p:spPr>
        <p:txBody>
          <a:bodyPr anchor="t" anchorCtr="0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80959" y="6400800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10057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02866" y="5117083"/>
            <a:ext cx="6053559" cy="1618489"/>
          </a:xfrm>
        </p:spPr>
        <p:txBody>
          <a:bodyPr anchor="b" anchorCtr="0">
            <a:normAutofit/>
          </a:bodyPr>
          <a:lstStyle>
            <a:lvl1pPr>
              <a:lnSpc>
                <a:spcPct val="80000"/>
              </a:lnSpc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B90859F-C81D-2CBA-0268-040BF6276E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30461" y="5902452"/>
            <a:ext cx="731520" cy="731520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22129D-A009-1048-F4CC-0DD22291EAA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11AB8E-654D-449F-FE27-9EE3329DE08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67194" y="1040130"/>
            <a:ext cx="6089232" cy="3694174"/>
          </a:xfrm>
        </p:spPr>
        <p:txBody>
          <a:bodyPr anchor="b" anchorCtr="0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15308935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0058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E2C26-75B3-4C8F-A524-DF1C4CACA0D5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9728" y="2286000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75120" y="2286000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30046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83695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B39C4-A47B-40FF-9538-86AD7C2D9C69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" y="208680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8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75120" y="208680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8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9728" y="2677160"/>
            <a:ext cx="51577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75120" y="267716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95757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005840"/>
            <a:ext cx="10653578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357C-8952-4D95-B5A3-A1B4C8EE3913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8713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8D2D-C3A8-4A66-A98A-C7AEF9ABBCA1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85002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005205"/>
            <a:ext cx="3595634" cy="1757505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BC04A-62E7-410C-9DF4-AE519183FC48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34707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325" y="2762710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1005840"/>
            <a:ext cx="6440258" cy="575510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656749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00" y="1181490"/>
            <a:ext cx="5986399" cy="5676510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37160" y="182880"/>
            <a:ext cx="4572000" cy="731520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08FD5A0C-3984-4E77-6D88-7812D8F2B1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96626" y="0"/>
            <a:ext cx="589537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4D56FA5-6B2C-25FC-5C75-51C0FD7A08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381512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94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847088"/>
            <a:ext cx="7342307" cy="1133856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577C5-6C81-4314-970E-947A1343E2E6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9728" y="3594099"/>
            <a:ext cx="10890374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9455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627318"/>
            <a:ext cx="8430767" cy="1842020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2687-D4AF-44F6-B6FA-687A60D6796A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3622674"/>
            <a:ext cx="8430639" cy="1279615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2203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92821B14-72A5-C6D7-EF14-887B89D040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V="1">
            <a:off x="11235399" y="5899743"/>
            <a:ext cx="731520" cy="7315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3566159"/>
            <a:ext cx="5517349" cy="3130063"/>
          </a:xfrm>
        </p:spPr>
        <p:txBody>
          <a:bodyPr anchor="t" anchorCtr="0">
            <a:noAutofit/>
          </a:bodyPr>
          <a:lstStyle>
            <a:lvl1pPr>
              <a:defRPr sz="5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C735-3864-4957-BF90-C675D06BA841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71033" y="3566160"/>
            <a:ext cx="5024070" cy="2190297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629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71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9035" y="110364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fld id="{37426DD9-A454-4A8A-833C-23D835E03487}" type="datetime1">
              <a:rPr lang="en-US" smtClean="0"/>
              <a:t>4/24/2026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7194" y="110364"/>
            <a:ext cx="530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27219" y="110364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18653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851" r:id="rId2"/>
    <p:sldLayoutId id="2147483784" r:id="rId3"/>
    <p:sldLayoutId id="2147483785" r:id="rId4"/>
    <p:sldLayoutId id="2147483831" r:id="rId5"/>
    <p:sldLayoutId id="2147483837" r:id="rId6"/>
    <p:sldLayoutId id="2147483852" r:id="rId7"/>
    <p:sldLayoutId id="2147483786" r:id="rId8"/>
    <p:sldLayoutId id="2147483787" r:id="rId9"/>
    <p:sldLayoutId id="2147483788" r:id="rId10"/>
    <p:sldLayoutId id="2147483789" r:id="rId11"/>
    <p:sldLayoutId id="2147483832" r:id="rId12"/>
    <p:sldLayoutId id="2147483835" r:id="rId13"/>
    <p:sldLayoutId id="2147483836" r:id="rId14"/>
    <p:sldLayoutId id="2147483790" r:id="rId15"/>
    <p:sldLayoutId id="2147483838" r:id="rId16"/>
    <p:sldLayoutId id="2147483791" r:id="rId17"/>
    <p:sldLayoutId id="2147483839" r:id="rId18"/>
    <p:sldLayoutId id="2147483792" r:id="rId19"/>
    <p:sldLayoutId id="2147483793" r:id="rId20"/>
    <p:sldLayoutId id="2147483794" r:id="rId21"/>
    <p:sldLayoutId id="2147483795" r:id="rId22"/>
    <p:sldLayoutId id="2147483796" r:id="rId23"/>
    <p:sldLayoutId id="2147483843" r:id="rId24"/>
    <p:sldLayoutId id="2147483833" r:id="rId25"/>
    <p:sldLayoutId id="2147483834" r:id="rId26"/>
    <p:sldLayoutId id="2147483797" r:id="rId27"/>
    <p:sldLayoutId id="2147483798" r:id="rId28"/>
    <p:sldLayoutId id="2147483799" r:id="rId29"/>
    <p:sldLayoutId id="2147483800" r:id="rId30"/>
    <p:sldLayoutId id="2147483801" r:id="rId31"/>
    <p:sldLayoutId id="2147483802" r:id="rId32"/>
    <p:sldLayoutId id="2147483803" r:id="rId33"/>
    <p:sldLayoutId id="2147483804" r:id="rId34"/>
    <p:sldLayoutId id="2147483805" r:id="rId35"/>
    <p:sldLayoutId id="2147483806" r:id="rId36"/>
    <p:sldLayoutId id="2147483807" r:id="rId37"/>
    <p:sldLayoutId id="2147483808" r:id="rId38"/>
    <p:sldLayoutId id="2147483809" r:id="rId39"/>
    <p:sldLayoutId id="2147483810" r:id="rId40"/>
    <p:sldLayoutId id="2147483811" r:id="rId41"/>
    <p:sldLayoutId id="2147483812" r:id="rId42"/>
    <p:sldLayoutId id="2147483813" r:id="rId43"/>
    <p:sldLayoutId id="2147483840" r:id="rId44"/>
    <p:sldLayoutId id="2147483841" r:id="rId45"/>
    <p:sldLayoutId id="2147483842" r:id="rId46"/>
    <p:sldLayoutId id="2147483828" r:id="rId47"/>
    <p:sldLayoutId id="2147483814" r:id="rId48"/>
    <p:sldLayoutId id="2147483815" r:id="rId49"/>
    <p:sldLayoutId id="2147483816" r:id="rId50"/>
    <p:sldLayoutId id="2147483844" r:id="rId51"/>
    <p:sldLayoutId id="2147483845" r:id="rId52"/>
    <p:sldLayoutId id="2147483846" r:id="rId53"/>
    <p:sldLayoutId id="2147483817" r:id="rId54"/>
    <p:sldLayoutId id="2147483818" r:id="rId55"/>
    <p:sldLayoutId id="2147483819" r:id="rId56"/>
    <p:sldLayoutId id="2147483820" r:id="rId57"/>
    <p:sldLayoutId id="2147483821" r:id="rId58"/>
    <p:sldLayoutId id="2147483822" r:id="rId59"/>
    <p:sldLayoutId id="2147483847" r:id="rId60"/>
    <p:sldLayoutId id="2147483848" r:id="rId61"/>
    <p:sldLayoutId id="2147483823" r:id="rId62"/>
    <p:sldLayoutId id="2147483824" r:id="rId63"/>
    <p:sldLayoutId id="2147483825" r:id="rId64"/>
    <p:sldLayoutId id="2147483826" r:id="rId65"/>
    <p:sldLayoutId id="2147483827" r:id="rId66"/>
    <p:sldLayoutId id="2147483850" r:id="rId67"/>
    <p:sldLayoutId id="2147483829" r:id="rId68"/>
    <p:sldLayoutId id="2147483830" r:id="rId69"/>
    <p:sldLayoutId id="2147483849" r:id="rId7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600" b="0" i="0" kern="1200" spc="-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E40C1-5CCB-20D7-1C24-4FFE916D4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4840818"/>
            <a:ext cx="3739896" cy="1390330"/>
          </a:xfrm>
        </p:spPr>
        <p:txBody>
          <a:bodyPr anchor="t"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ПРАВДА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ПОШТЕЊЕ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ОПШТЕ ДОБРО</a:t>
            </a:r>
          </a:p>
        </p:txBody>
      </p:sp>
      <p:pic>
        <p:nvPicPr>
          <p:cNvPr id="9" name="Picture Placeholder 8" descr="A group of people playing a board game">
            <a:extLst>
              <a:ext uri="{FF2B5EF4-FFF2-40B4-BE49-F238E27FC236}">
                <a16:creationId xmlns:a16="http://schemas.microsoft.com/office/drawing/2014/main" id="{BC0F1B81-EB42-26A4-CA8C-DCB5277234C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10"/>
            <a:ext cx="12192000" cy="4635122"/>
          </a:xfrm>
          <a:noFill/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BBB0CD-0B68-1056-857B-9CB9460BFFA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9635490" y="4840818"/>
            <a:ext cx="6400800" cy="1390330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НЕПРАВДА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ПРЕВАРА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ШТЕТА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74E26F-A06C-57D1-E195-30A94EFC62F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081653" y="5353420"/>
            <a:ext cx="5303520" cy="365125"/>
          </a:xfrm>
        </p:spPr>
        <p:txBody>
          <a:bodyPr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ИЗБОР ЈЕ НАШ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E09C41-614B-C031-6C74-39405795C9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7219" y="6400800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1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888FD18-8D56-7519-9AC7-9E4F05729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4276" y="863115"/>
            <a:ext cx="4663440" cy="1190045"/>
          </a:xfrm>
        </p:spPr>
        <p:txBody>
          <a:bodyPr anchor="b">
            <a:normAutofit/>
          </a:bodyPr>
          <a:lstStyle/>
          <a:p>
            <a:r>
              <a:rPr lang="en-US" sz="5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ФЕР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677F19D-AB60-7CE9-892E-2628F59625E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6099028" cy="6857990"/>
          </a:xfrm>
          <a:prstGeom prst="rect">
            <a:avLst/>
          </a:prstGeom>
          <a:noFill/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B79F6F-AF45-30D5-224D-DC00671FA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06536" y="474162"/>
            <a:ext cx="530352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ЗАШТО СУ ПРАВИЛА ВАЖНА?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CB2449-B8F6-300E-A693-94E263F7A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7219" y="110364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5B093032-F1A2-7A6E-5B8E-043F8FC64A5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20624" y="2858626"/>
            <a:ext cx="5303520" cy="33375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Wingdings"/>
              <a:buChar char="v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ЈЕДНАКЕ ШАНСЕ ЗА СВЕ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/>
              <a:buChar char="v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ПОШТЕНА "БОРБА"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/>
              <a:buChar char="v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РЕАЛАН РЕЗУЛТАТ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07556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34ECBF58-D222-B1A9-952E-B9DCF26333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88460"/>
            <a:ext cx="4654296" cy="3739896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КАДА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ВАЖЕ?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B01FB8A3-C074-4828-0C8F-0BB8BAD05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410" y="3928356"/>
            <a:ext cx="4915323" cy="23261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b="1" dirty="0">
                <a:solidFill>
                  <a:srgbClr val="A19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ПРЕПИСИВАЊЕ?</a:t>
            </a:r>
          </a:p>
          <a:p>
            <a:r>
              <a:rPr lang="en-US" sz="3200" b="1" dirty="0">
                <a:solidFill>
                  <a:srgbClr val="A19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ТУЂИ ЗАДАТАК?</a:t>
            </a:r>
          </a:p>
          <a:p>
            <a:r>
              <a:rPr lang="en-US" sz="3200" b="1" dirty="0">
                <a:solidFill>
                  <a:srgbClr val="A19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МОЈ УСПЕХ?</a:t>
            </a:r>
          </a:p>
          <a:p>
            <a:r>
              <a:rPr lang="en-US" sz="3200" b="1" dirty="0">
                <a:solidFill>
                  <a:srgbClr val="A19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НАГРАДА БЕЗ ТРУДА?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AF806-23B3-78F5-EBFC-26C29DF059D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017575" y="6400800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3E62597-6EA2-0B8B-E958-EFF2823F694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96128" y="10"/>
            <a:ext cx="6595872" cy="6857990"/>
          </a:xfrm>
          <a:prstGeom prst="rect">
            <a:avLst/>
          </a:prstGeom>
          <a:noFill/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EF6C45D1-AA06-893C-3F9A-0618FD149B0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12648" y="-1133856"/>
            <a:ext cx="10652760" cy="1133856"/>
          </a:xfrm>
        </p:spPr>
        <p:txBody>
          <a:bodyPr>
            <a:normAutofit/>
          </a:bodyPr>
          <a:lstStyle/>
          <a:p>
            <a:r>
              <a:rPr lang="en-US" sz="1400"/>
              <a:t>Quote</a:t>
            </a:r>
          </a:p>
        </p:txBody>
      </p:sp>
    </p:spTree>
    <p:extLst>
      <p:ext uri="{BB962C8B-B14F-4D97-AF65-F5344CB8AC3E}">
        <p14:creationId xmlns:p14="http://schemas.microsoft.com/office/powerpoint/2010/main" val="3817773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F28F342-60C8-BBF7-7069-0315C4F6D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005840"/>
            <a:ext cx="3957755" cy="4940661"/>
          </a:xfrm>
        </p:spPr>
        <p:txBody>
          <a:bodyPr/>
          <a:lstStyle/>
          <a:p>
            <a:r>
              <a:rPr lang="en-US" sz="4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ВЕШТИНЕ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ЗНАЊА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B9426-0FE7-8BB2-EF7A-3D0DC9B5A4F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312664" y="109728"/>
            <a:ext cx="5303520" cy="36512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КОМПЕТЕНЦИЈЕ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86FB6D-7E77-138D-E1CA-4554F4F8078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4</a:t>
            </a:fld>
            <a:endParaRPr lang="en-US" dirty="0"/>
          </a:p>
        </p:txBody>
      </p:sp>
      <p:graphicFrame>
        <p:nvGraphicFramePr>
          <p:cNvPr id="15" name="Content Placeholder 6">
            <a:extLst>
              <a:ext uri="{FF2B5EF4-FFF2-40B4-BE49-F238E27FC236}">
                <a16:creationId xmlns:a16="http://schemas.microsoft.com/office/drawing/2014/main" id="{5B131F8D-47E4-B7D2-52C8-1394CCC54E05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09806906"/>
              </p:ext>
            </p:extLst>
          </p:nvPr>
        </p:nvGraphicFramePr>
        <p:xfrm>
          <a:off x="5394960" y="1005840"/>
          <a:ext cx="6558606" cy="56278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86202">
                  <a:extLst>
                    <a:ext uri="{9D8B030D-6E8A-4147-A177-3AD203B41FA5}">
                      <a16:colId xmlns:a16="http://schemas.microsoft.com/office/drawing/2014/main" val="1015653664"/>
                    </a:ext>
                  </a:extLst>
                </a:gridCol>
                <a:gridCol w="2186202">
                  <a:extLst>
                    <a:ext uri="{9D8B030D-6E8A-4147-A177-3AD203B41FA5}">
                      <a16:colId xmlns:a16="http://schemas.microsoft.com/office/drawing/2014/main" val="642826378"/>
                    </a:ext>
                  </a:extLst>
                </a:gridCol>
                <a:gridCol w="2186202">
                  <a:extLst>
                    <a:ext uri="{9D8B030D-6E8A-4147-A177-3AD203B41FA5}">
                      <a16:colId xmlns:a16="http://schemas.microsoft.com/office/drawing/2014/main" val="94216053"/>
                    </a:ext>
                  </a:extLst>
                </a:gridCol>
              </a:tblGrid>
              <a:tr h="1406969">
                <a:tc>
                  <a:txBody>
                    <a:bodyPr/>
                    <a:lstStyle/>
                    <a:p>
                      <a:r>
                        <a:rPr lang="en-US" sz="1400" dirty="0"/>
                        <a:t>ВРЕДНОСТИ</a:t>
                      </a: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sr-Cyrl-RS" sz="1400" b="1" i="0" u="none" strike="noStrike" baseline="0" noProof="0" dirty="0">
                          <a:solidFill>
                            <a:srgbClr val="FFFFFF"/>
                          </a:solidFill>
                          <a:highlight>
                            <a:srgbClr val="A19030"/>
                          </a:highlight>
                          <a:latin typeface="Neue Haas Grotesk Text Pro"/>
                        </a:rPr>
                        <a:t>ВЕШТИНЕ</a:t>
                      </a:r>
                      <a:endParaRPr lang="en-US" sz="1400" b="1" i="0" u="none" strike="noStrike" baseline="0" noProof="0" dirty="0">
                        <a:solidFill>
                          <a:srgbClr val="FFFFFF"/>
                        </a:solidFill>
                        <a:highlight>
                          <a:srgbClr val="A19030"/>
                        </a:highlight>
                        <a:latin typeface="Neue Haas Grotesk Text Pro"/>
                      </a:endParaRP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b="1" i="0" u="none" strike="noStrike" baseline="0" noProof="0">
                          <a:solidFill>
                            <a:srgbClr val="FFFFFF"/>
                          </a:solidFill>
                          <a:latin typeface="Neue Haas Grotesk Text Pro"/>
                        </a:rPr>
                        <a:t>ЗНАЊА</a:t>
                      </a:r>
                    </a:p>
                  </a:txBody>
                  <a:tcPr marL="137160" marR="137160" anchor="ctr"/>
                </a:tc>
                <a:extLst>
                  <a:ext uri="{0D108BD9-81ED-4DB2-BD59-A6C34878D82A}">
                    <a16:rowId xmlns:a16="http://schemas.microsoft.com/office/drawing/2014/main" val="179652336"/>
                  </a:ext>
                </a:extLst>
              </a:tr>
              <a:tr h="1406969">
                <a:tc>
                  <a:txBody>
                    <a:bodyPr/>
                    <a:lstStyle/>
                    <a:p>
                      <a:r>
                        <a:rPr lang="en-US" sz="1400" dirty="0"/>
                        <a:t>ПРАВЕДНОСТ И ЈЕДНАКОСТ</a:t>
                      </a: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ПОШТЕНО ПОНАШАЊЕ</a:t>
                      </a: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КОРУПЦИЈА КАО ДРУШТВЕНА ПОЈАВА</a:t>
                      </a:r>
                    </a:p>
                  </a:txBody>
                  <a:tcPr marL="137160" marR="137160" anchor="ctr"/>
                </a:tc>
                <a:extLst>
                  <a:ext uri="{0D108BD9-81ED-4DB2-BD59-A6C34878D82A}">
                    <a16:rowId xmlns:a16="http://schemas.microsoft.com/office/drawing/2014/main" val="4244066008"/>
                  </a:ext>
                </a:extLst>
              </a:tr>
              <a:tr h="1406969">
                <a:tc>
                  <a:txBody>
                    <a:bodyPr/>
                    <a:lstStyle/>
                    <a:p>
                      <a:r>
                        <a:rPr lang="en-US" sz="1400" dirty="0"/>
                        <a:t>ОДГОВОРНОСТ</a:t>
                      </a: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ОДГОВОРНО ПОНАШАЊЕ	</a:t>
                      </a: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СИТУАЦИЈЕ                    КОЈЕ ДОВОДЕ ДО КОРУПЦИЈЕ</a:t>
                      </a:r>
                    </a:p>
                  </a:txBody>
                  <a:tcPr marL="137160" marR="137160" anchor="ctr"/>
                </a:tc>
                <a:extLst>
                  <a:ext uri="{0D108BD9-81ED-4DB2-BD59-A6C34878D82A}">
                    <a16:rowId xmlns:a16="http://schemas.microsoft.com/office/drawing/2014/main" val="2112537045"/>
                  </a:ext>
                </a:extLst>
              </a:tr>
              <a:tr h="1406969">
                <a:tc>
                  <a:txBody>
                    <a:bodyPr/>
                    <a:lstStyle/>
                    <a:p>
                      <a:r>
                        <a:rPr lang="en-US" sz="1400" dirty="0"/>
                        <a:t>ПОШТЕЊЕ И ИНТЕГРИТЕТ</a:t>
                      </a: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ПОНАШАЊЕ СА ИНТЕГРИТЕТОМ</a:t>
                      </a:r>
                    </a:p>
                  </a:txBody>
                  <a:tcPr marL="137160" marR="137160"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ПОСЛЕДИЦЕ КОРУПТИВНИХ ПОЈАВА</a:t>
                      </a:r>
                    </a:p>
                  </a:txBody>
                  <a:tcPr marL="137160" marR="137160" anchor="ctr"/>
                </a:tc>
                <a:extLst>
                  <a:ext uri="{0D108BD9-81ED-4DB2-BD59-A6C34878D82A}">
                    <a16:rowId xmlns:a16="http://schemas.microsoft.com/office/drawing/2014/main" val="4293267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9481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E89F893-5ED9-E887-BCC6-D0E6A7C72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678" y="1181490"/>
            <a:ext cx="5956321" cy="1645932"/>
          </a:xfrm>
        </p:spPr>
        <p:txBody>
          <a:bodyPr/>
          <a:lstStyle/>
          <a:p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 МИ МОЖЕМО </a:t>
            </a:r>
            <a:b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УРАДИМО?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DE63F-0148-B043-8F7A-E617BF92D84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8975" y="4032985"/>
            <a:ext cx="5066400" cy="171409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ПОШТУЈМО ПРАВИЛА</a:t>
            </a:r>
          </a:p>
          <a:p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РЕАГУЈМО НА НЕПРАВДУ</a:t>
            </a:r>
          </a:p>
          <a:p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ПОДРЖИМО ФЕР ИГРУ</a:t>
            </a:r>
          </a:p>
        </p:txBody>
      </p:sp>
      <p:pic>
        <p:nvPicPr>
          <p:cNvPr id="6" name="Picture Placeholder 5" descr="Firemen in a huddle">
            <a:extLst>
              <a:ext uri="{FF2B5EF4-FFF2-40B4-BE49-F238E27FC236}">
                <a16:creationId xmlns:a16="http://schemas.microsoft.com/office/drawing/2014/main" id="{4714A920-A0E2-FD4C-E5D9-A6A3DF11D94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6626" y="0"/>
            <a:ext cx="5895374" cy="6858000"/>
          </a:xfrm>
        </p:spPr>
      </p:pic>
    </p:spTree>
    <p:extLst>
      <p:ext uri="{BB962C8B-B14F-4D97-AF65-F5344CB8AC3E}">
        <p14:creationId xmlns:p14="http://schemas.microsoft.com/office/powerpoint/2010/main" val="1801704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FCA3FF9-45ED-FB61-F93E-5C065B7F7D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62" y="5139203"/>
            <a:ext cx="9755605" cy="1196890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ПОШТЕЊЕ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ОДГОВОРНОСТ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ХРАБРОСТ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ИЗБОР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A5B102-6E3A-D2D2-F1D2-59FCF53140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0" y="5942862"/>
            <a:ext cx="2471058" cy="773624"/>
          </a:xfrm>
        </p:spPr>
        <p:txBody>
          <a:bodyPr>
            <a:normAutofit/>
          </a:bodyPr>
          <a:lstStyle/>
          <a:p>
            <a:r>
              <a:rPr lang="en-US" sz="1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ХВАЛА </a:t>
            </a:r>
            <a:r>
              <a:rPr lang="sr-Cyrl-RS" sz="1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sz="1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ПАЖЊИ.</a:t>
            </a:r>
          </a:p>
        </p:txBody>
      </p:sp>
      <p:pic>
        <p:nvPicPr>
          <p:cNvPr id="10" name="Picture Placeholder 9" descr="Stick figure families holding hands">
            <a:extLst>
              <a:ext uri="{FF2B5EF4-FFF2-40B4-BE49-F238E27FC236}">
                <a16:creationId xmlns:a16="http://schemas.microsoft.com/office/drawing/2014/main" id="{EB060EBB-A7D3-C46C-BB96-74F0EA27476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5425440"/>
          </a:xfrm>
        </p:spPr>
      </p:pic>
    </p:spTree>
    <p:extLst>
      <p:ext uri="{BB962C8B-B14F-4D97-AF65-F5344CB8AC3E}">
        <p14:creationId xmlns:p14="http://schemas.microsoft.com/office/powerpoint/2010/main" val="3539365837"/>
      </p:ext>
    </p:extLst>
  </p:cSld>
  <p:clrMapOvr>
    <a:masterClrMapping/>
  </p:clrMapOvr>
</p:sld>
</file>

<file path=ppt/theme/theme1.xml><?xml version="1.0" encoding="utf-8"?>
<a:theme xmlns:a="http://schemas.openxmlformats.org/drawingml/2006/main" name="Southwestern">
  <a:themeElements>
    <a:clrScheme name="Southwestern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A8BABF"/>
      </a:accent1>
      <a:accent2>
        <a:srgbClr val="C16A38"/>
      </a:accent2>
      <a:accent3>
        <a:srgbClr val="7B441F"/>
      </a:accent3>
      <a:accent4>
        <a:srgbClr val="DAC68B"/>
      </a:accent4>
      <a:accent5>
        <a:srgbClr val="B6BAA5"/>
      </a:accent5>
      <a:accent6>
        <a:srgbClr val="716C34"/>
      </a:accent6>
      <a:hlink>
        <a:srgbClr val="467886"/>
      </a:hlink>
      <a:folHlink>
        <a:srgbClr val="96607D"/>
      </a:folHlink>
    </a:clrScheme>
    <a:fontScheme name="Custom 13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outhwestern_Keynote_Presentation_win32_EF_v7" id="{CB75C61E-D0AA-411C-8CCB-350C46B2B4C2}" vid="{3FF803ED-F19F-4AA8-A921-9EC284451F8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3A9C388-2C06-4AF2-857C-74055069A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6F8FCD-0A1F-4F6A-8F55-15E9E87E2E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782DA7-86C0-4A84-A860-11A1E6E3FB6B}">
  <ds:schemaRefs>
    <ds:schemaRef ds:uri="http://schemas.microsoft.com/sharepoint/v3"/>
    <ds:schemaRef ds:uri="http://purl.org/dc/terms/"/>
    <ds:schemaRef ds:uri="16c05727-aa75-4e4a-9b5f-8a80a1165891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30e9df3-be65-4c73-a93b-d1236ebd677e"/>
    <ds:schemaRef ds:uri="71af3243-3dd4-4a8d-8c0d-dd76da1f02a5"/>
    <ds:schemaRef ds:uri="http://www.w3.org/XML/1998/namespace"/>
    <ds:schemaRef ds:uri="http://purl.org/dc/dcmitype/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120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Arial</vt:lpstr>
      <vt:lpstr>Neue Haas Grotesk Text Pro</vt:lpstr>
      <vt:lpstr>Times New Roman</vt:lpstr>
      <vt:lpstr>Wingdings</vt:lpstr>
      <vt:lpstr>Southwestern</vt:lpstr>
      <vt:lpstr>ПРАВДА ПОШТЕЊЕ ОПШТЕ ДОБРО</vt:lpstr>
      <vt:lpstr>ФЕР ИГРА</vt:lpstr>
      <vt:lpstr>ШТА КАДА ПРАВИЛА НЕ ВАЖЕ?</vt:lpstr>
      <vt:lpstr>ВРЕДНОСТИ  ВЕШТИНЕ  ЗНАЊА</vt:lpstr>
      <vt:lpstr>ШТА МИ МОЖЕМО  ДА УРАДИМО?</vt:lpstr>
      <vt:lpstr>ПОШТЕЊЕ* ОДГОВОРНОСТ* ХРАБРОСТ* ИЗБОР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КОРУПЦИЈА - НЕПРАВДА КОЈА УТИЧЕ НА СВЕ</dc:title>
  <dc:creator>OliveraC</dc:creator>
  <cp:lastModifiedBy>AleksaE</cp:lastModifiedBy>
  <cp:revision>441</cp:revision>
  <cp:lastPrinted>2026-02-09T13:14:57Z</cp:lastPrinted>
  <dcterms:created xsi:type="dcterms:W3CDTF">2026-02-06T13:32:58Z</dcterms:created>
  <dcterms:modified xsi:type="dcterms:W3CDTF">2026-04-24T10:49:45Z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