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4"/>
  </p:notesMasterIdLst>
  <p:handoutMasterIdLst>
    <p:handoutMasterId r:id="rId15"/>
  </p:handoutMasterIdLst>
  <p:sldIdLst>
    <p:sldId id="256" r:id="rId5"/>
    <p:sldId id="257" r:id="rId6"/>
    <p:sldId id="1522" r:id="rId7"/>
    <p:sldId id="1518" r:id="rId8"/>
    <p:sldId id="1509" r:id="rId9"/>
    <p:sldId id="1517" r:id="rId10"/>
    <p:sldId id="1515" r:id="rId11"/>
    <p:sldId id="263" r:id="rId12"/>
    <p:sldId id="1520" r:id="rId13"/>
  </p:sldIdLst>
  <p:sldSz cx="12192000" cy="6858000"/>
  <p:notesSz cx="6950075" cy="9236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AAE57C4-5079-367F-3F77-D53DB2F741C5}" v="423" dt="2026-02-09T14:59:42.06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4658"/>
  </p:normalViewPr>
  <p:slideViewPr>
    <p:cSldViewPr snapToGrid="0">
      <p:cViewPr varScale="1">
        <p:scale>
          <a:sx n="108" d="100"/>
          <a:sy n="108" d="100"/>
        </p:scale>
        <p:origin x="678" y="102"/>
      </p:cViewPr>
      <p:guideLst/>
    </p:cSldViewPr>
  </p:slideViewPr>
  <p:notesTextViewPr>
    <p:cViewPr>
      <p:scale>
        <a:sx n="1" d="1"/>
        <a:sy n="1" d="1"/>
      </p:scale>
      <p:origin x="0" y="0"/>
    </p:cViewPr>
  </p:notesTextViewPr>
  <p:sorterViewPr>
    <p:cViewPr>
      <p:scale>
        <a:sx n="100" d="100"/>
        <a:sy n="100" d="100"/>
      </p:scale>
      <p:origin x="0" y="-1972"/>
    </p:cViewPr>
  </p:sorterViewPr>
  <p:notesViewPr>
    <p:cSldViewPr snapToGrid="0">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lena Ivanović" userId="S::jelena.ivanovic@acas.rs::d725cdc2-1863-471d-9517-75794fa44a7b" providerId="AD" clId="Web-{2AAE57C4-5079-367F-3F77-D53DB2F741C5}"/>
    <pc:docChg chg="addSld delSld modSld">
      <pc:chgData name="Jelena Ivanović" userId="S::jelena.ivanovic@acas.rs::d725cdc2-1863-471d-9517-75794fa44a7b" providerId="AD" clId="Web-{2AAE57C4-5079-367F-3F77-D53DB2F741C5}" dt="2026-02-09T14:59:42.060" v="417" actId="20577"/>
      <pc:docMkLst>
        <pc:docMk/>
      </pc:docMkLst>
      <pc:sldChg chg="addSp modSp">
        <pc:chgData name="Jelena Ivanović" userId="S::jelena.ivanovic@acas.rs::d725cdc2-1863-471d-9517-75794fa44a7b" providerId="AD" clId="Web-{2AAE57C4-5079-367F-3F77-D53DB2F741C5}" dt="2026-02-09T14:13:22.101" v="57" actId="14100"/>
        <pc:sldMkLst>
          <pc:docMk/>
          <pc:sldMk cId="3069965530" sldId="256"/>
        </pc:sldMkLst>
        <pc:spChg chg="mod">
          <ac:chgData name="Jelena Ivanović" userId="S::jelena.ivanovic@acas.rs::d725cdc2-1863-471d-9517-75794fa44a7b" providerId="AD" clId="Web-{2AAE57C4-5079-367F-3F77-D53DB2F741C5}" dt="2026-02-09T14:10:34.069" v="49" actId="20577"/>
          <ac:spMkLst>
            <pc:docMk/>
            <pc:sldMk cId="3069965530" sldId="256"/>
            <ac:spMk id="4" creationId="{86D321A2-65AC-4C18-CA75-0FB5084CA306}"/>
          </ac:spMkLst>
        </pc:spChg>
        <pc:spChg chg="mod">
          <ac:chgData name="Jelena Ivanović" userId="S::jelena.ivanovic@acas.rs::d725cdc2-1863-471d-9517-75794fa44a7b" providerId="AD" clId="Web-{2AAE57C4-5079-367F-3F77-D53DB2F741C5}" dt="2026-02-09T14:10:47.429" v="51" actId="20577"/>
          <ac:spMkLst>
            <pc:docMk/>
            <pc:sldMk cId="3069965530" sldId="256"/>
            <ac:spMk id="5" creationId="{02FA3257-663D-61CE-A5D5-22B53DB71488}"/>
          </ac:spMkLst>
        </pc:spChg>
        <pc:picChg chg="add mod">
          <ac:chgData name="Jelena Ivanović" userId="S::jelena.ivanovic@acas.rs::d725cdc2-1863-471d-9517-75794fa44a7b" providerId="AD" clId="Web-{2AAE57C4-5079-367F-3F77-D53DB2F741C5}" dt="2026-02-09T13:56:10.663" v="43" actId="1076"/>
          <ac:picMkLst>
            <pc:docMk/>
            <pc:sldMk cId="3069965530" sldId="256"/>
            <ac:picMk id="2" creationId="{D99EC3F9-CD02-5208-C52C-C286FDD5CC4E}"/>
          </ac:picMkLst>
        </pc:picChg>
        <pc:picChg chg="mod">
          <ac:chgData name="Jelena Ivanović" userId="S::jelena.ivanovic@acas.rs::d725cdc2-1863-471d-9517-75794fa44a7b" providerId="AD" clId="Web-{2AAE57C4-5079-367F-3F77-D53DB2F741C5}" dt="2026-02-09T14:13:22.101" v="57" actId="14100"/>
          <ac:picMkLst>
            <pc:docMk/>
            <pc:sldMk cId="3069965530" sldId="256"/>
            <ac:picMk id="7" creationId="{AA6BCCFE-82B9-38D9-8EAD-75148B80BD8F}"/>
          </ac:picMkLst>
        </pc:picChg>
      </pc:sldChg>
      <pc:sldChg chg="addSp modSp">
        <pc:chgData name="Jelena Ivanović" userId="S::jelena.ivanovic@acas.rs::d725cdc2-1863-471d-9517-75794fa44a7b" providerId="AD" clId="Web-{2AAE57C4-5079-367F-3F77-D53DB2F741C5}" dt="2026-02-09T14:21:29.722" v="214" actId="14100"/>
        <pc:sldMkLst>
          <pc:docMk/>
          <pc:sldMk cId="4216523365" sldId="257"/>
        </pc:sldMkLst>
        <pc:spChg chg="mod">
          <ac:chgData name="Jelena Ivanović" userId="S::jelena.ivanovic@acas.rs::d725cdc2-1863-471d-9517-75794fa44a7b" providerId="AD" clId="Web-{2AAE57C4-5079-367F-3F77-D53DB2F741C5}" dt="2026-02-09T14:21:13.845" v="212" actId="20577"/>
          <ac:spMkLst>
            <pc:docMk/>
            <pc:sldMk cId="4216523365" sldId="257"/>
            <ac:spMk id="2" creationId="{93B255C6-1E2E-E4BD-2E9F-B3321C22A292}"/>
          </ac:spMkLst>
        </pc:spChg>
        <pc:spChg chg="mod">
          <ac:chgData name="Jelena Ivanović" userId="S::jelena.ivanovic@acas.rs::d725cdc2-1863-471d-9517-75794fa44a7b" providerId="AD" clId="Web-{2AAE57C4-5079-367F-3F77-D53DB2F741C5}" dt="2026-02-09T14:21:29.722" v="214" actId="14100"/>
          <ac:spMkLst>
            <pc:docMk/>
            <pc:sldMk cId="4216523365" sldId="257"/>
            <ac:spMk id="3" creationId="{432C04E6-B771-F1FA-85F4-B7984DE55A8E}"/>
          </ac:spMkLst>
        </pc:spChg>
        <pc:picChg chg="add mod">
          <ac:chgData name="Jelena Ivanović" userId="S::jelena.ivanovic@acas.rs::d725cdc2-1863-471d-9517-75794fa44a7b" providerId="AD" clId="Web-{2AAE57C4-5079-367F-3F77-D53DB2F741C5}" dt="2026-02-09T14:20:52.014" v="210" actId="1076"/>
          <ac:picMkLst>
            <pc:docMk/>
            <pc:sldMk cId="4216523365" sldId="257"/>
            <ac:picMk id="4" creationId="{FB00FEAB-BFA1-5497-76FA-AE9FF3D0B5AA}"/>
          </ac:picMkLst>
        </pc:picChg>
      </pc:sldChg>
      <pc:sldChg chg="modSp">
        <pc:chgData name="Jelena Ivanović" userId="S::jelena.ivanovic@acas.rs::d725cdc2-1863-471d-9517-75794fa44a7b" providerId="AD" clId="Web-{2AAE57C4-5079-367F-3F77-D53DB2F741C5}" dt="2026-02-09T14:36:14.984" v="325"/>
        <pc:sldMkLst>
          <pc:docMk/>
          <pc:sldMk cId="1941379388" sldId="263"/>
        </pc:sldMkLst>
        <pc:picChg chg="mod">
          <ac:chgData name="Jelena Ivanović" userId="S::jelena.ivanovic@acas.rs::d725cdc2-1863-471d-9517-75794fa44a7b" providerId="AD" clId="Web-{2AAE57C4-5079-367F-3F77-D53DB2F741C5}" dt="2026-02-09T14:36:14.984" v="325"/>
          <ac:picMkLst>
            <pc:docMk/>
            <pc:sldMk cId="1941379388" sldId="263"/>
            <ac:picMk id="5" creationId="{164FB9BE-89B8-A73D-CB0C-5BF6EAC06D9A}"/>
          </ac:picMkLst>
        </pc:picChg>
      </pc:sldChg>
      <pc:sldChg chg="modSp">
        <pc:chgData name="Jelena Ivanović" userId="S::jelena.ivanovic@acas.rs::d725cdc2-1863-471d-9517-75794fa44a7b" providerId="AD" clId="Web-{2AAE57C4-5079-367F-3F77-D53DB2F741C5}" dt="2026-02-09T14:37:25.844" v="326"/>
        <pc:sldMkLst>
          <pc:docMk/>
          <pc:sldMk cId="3599844030" sldId="265"/>
        </pc:sldMkLst>
        <pc:picChg chg="mod">
          <ac:chgData name="Jelena Ivanović" userId="S::jelena.ivanovic@acas.rs::d725cdc2-1863-471d-9517-75794fa44a7b" providerId="AD" clId="Web-{2AAE57C4-5079-367F-3F77-D53DB2F741C5}" dt="2026-02-09T14:37:25.844" v="326"/>
          <ac:picMkLst>
            <pc:docMk/>
            <pc:sldMk cId="3599844030" sldId="265"/>
            <ac:picMk id="6" creationId="{AABE4E79-8019-4B2E-BEEB-51662E559B73}"/>
          </ac:picMkLst>
        </pc:picChg>
      </pc:sldChg>
      <pc:sldChg chg="del">
        <pc:chgData name="Jelena Ivanović" userId="S::jelena.ivanovic@acas.rs::d725cdc2-1863-471d-9517-75794fa44a7b" providerId="AD" clId="Web-{2AAE57C4-5079-367F-3F77-D53DB2F741C5}" dt="2026-02-09T14:55:01.204" v="348"/>
        <pc:sldMkLst>
          <pc:docMk/>
          <pc:sldMk cId="3947552595" sldId="266"/>
        </pc:sldMkLst>
      </pc:sldChg>
      <pc:sldChg chg="modSp del">
        <pc:chgData name="Jelena Ivanović" userId="S::jelena.ivanovic@acas.rs::d725cdc2-1863-471d-9517-75794fa44a7b" providerId="AD" clId="Web-{2AAE57C4-5079-367F-3F77-D53DB2F741C5}" dt="2026-02-09T14:56:20.881" v="353"/>
        <pc:sldMkLst>
          <pc:docMk/>
          <pc:sldMk cId="2999686948" sldId="267"/>
        </pc:sldMkLst>
        <pc:picChg chg="mod">
          <ac:chgData name="Jelena Ivanović" userId="S::jelena.ivanovic@acas.rs::d725cdc2-1863-471d-9517-75794fa44a7b" providerId="AD" clId="Web-{2AAE57C4-5079-367F-3F77-D53DB2F741C5}" dt="2026-02-09T14:43:35.841" v="327"/>
          <ac:picMkLst>
            <pc:docMk/>
            <pc:sldMk cId="2999686948" sldId="267"/>
            <ac:picMk id="6" creationId="{7D071976-9DDA-8EF5-F9B4-1BE7497CC16D}"/>
          </ac:picMkLst>
        </pc:picChg>
      </pc:sldChg>
      <pc:sldChg chg="del">
        <pc:chgData name="Jelena Ivanović" userId="S::jelena.ivanovic@acas.rs::d725cdc2-1863-471d-9517-75794fa44a7b" providerId="AD" clId="Web-{2AAE57C4-5079-367F-3F77-D53DB2F741C5}" dt="2026-02-09T14:55:10.127" v="349"/>
        <pc:sldMkLst>
          <pc:docMk/>
          <pc:sldMk cId="2651058474" sldId="268"/>
        </pc:sldMkLst>
      </pc:sldChg>
      <pc:sldChg chg="modSp">
        <pc:chgData name="Jelena Ivanović" userId="S::jelena.ivanovic@acas.rs::d725cdc2-1863-471d-9517-75794fa44a7b" providerId="AD" clId="Web-{2AAE57C4-5079-367F-3F77-D53DB2F741C5}" dt="2026-02-09T14:33:42.107" v="322" actId="20577"/>
        <pc:sldMkLst>
          <pc:docMk/>
          <pc:sldMk cId="3313450045" sldId="1509"/>
        </pc:sldMkLst>
        <pc:spChg chg="mod">
          <ac:chgData name="Jelena Ivanović" userId="S::jelena.ivanovic@acas.rs::d725cdc2-1863-471d-9517-75794fa44a7b" providerId="AD" clId="Web-{2AAE57C4-5079-367F-3F77-D53DB2F741C5}" dt="2026-02-09T14:26:40.222" v="318" actId="20577"/>
          <ac:spMkLst>
            <pc:docMk/>
            <pc:sldMk cId="3313450045" sldId="1509"/>
            <ac:spMk id="2" creationId="{8AA144A5-0283-F980-85F3-EE51746FC4CD}"/>
          </ac:spMkLst>
        </pc:spChg>
        <pc:spChg chg="mod">
          <ac:chgData name="Jelena Ivanović" userId="S::jelena.ivanovic@acas.rs::d725cdc2-1863-471d-9517-75794fa44a7b" providerId="AD" clId="Web-{2AAE57C4-5079-367F-3F77-D53DB2F741C5}" dt="2026-02-09T14:33:42.107" v="322" actId="20577"/>
          <ac:spMkLst>
            <pc:docMk/>
            <pc:sldMk cId="3313450045" sldId="1509"/>
            <ac:spMk id="3" creationId="{1A385359-5FD3-D5C8-1467-F7082543AA4C}"/>
          </ac:spMkLst>
        </pc:spChg>
        <pc:picChg chg="mod">
          <ac:chgData name="Jelena Ivanović" userId="S::jelena.ivanovic@acas.rs::d725cdc2-1863-471d-9517-75794fa44a7b" providerId="AD" clId="Web-{2AAE57C4-5079-367F-3F77-D53DB2F741C5}" dt="2026-02-09T14:32:35.387" v="319"/>
          <ac:picMkLst>
            <pc:docMk/>
            <pc:sldMk cId="3313450045" sldId="1509"/>
            <ac:picMk id="5" creationId="{2E5B50B9-E58D-93E5-6072-B20B89B7A7EF}"/>
          </ac:picMkLst>
        </pc:picChg>
      </pc:sldChg>
      <pc:sldChg chg="modSp del">
        <pc:chgData name="Jelena Ivanović" userId="S::jelena.ivanovic@acas.rs::d725cdc2-1863-471d-9517-75794fa44a7b" providerId="AD" clId="Web-{2AAE57C4-5079-367F-3F77-D53DB2F741C5}" dt="2026-02-09T14:48:34.461" v="337"/>
        <pc:sldMkLst>
          <pc:docMk/>
          <pc:sldMk cId="1471035344" sldId="1510"/>
        </pc:sldMkLst>
        <pc:spChg chg="mod">
          <ac:chgData name="Jelena Ivanović" userId="S::jelena.ivanovic@acas.rs::d725cdc2-1863-471d-9517-75794fa44a7b" providerId="AD" clId="Web-{2AAE57C4-5079-367F-3F77-D53DB2F741C5}" dt="2026-02-09T14:35:00.452" v="324" actId="20577"/>
          <ac:spMkLst>
            <pc:docMk/>
            <pc:sldMk cId="1471035344" sldId="1510"/>
            <ac:spMk id="2" creationId="{B2E133A0-1764-3DC0-A9D7-7733B04AFC75}"/>
          </ac:spMkLst>
        </pc:spChg>
      </pc:sldChg>
      <pc:sldChg chg="del">
        <pc:chgData name="Jelena Ivanović" userId="S::jelena.ivanovic@acas.rs::d725cdc2-1863-471d-9517-75794fa44a7b" providerId="AD" clId="Web-{2AAE57C4-5079-367F-3F77-D53DB2F741C5}" dt="2026-02-09T14:55:40.941" v="351"/>
        <pc:sldMkLst>
          <pc:docMk/>
          <pc:sldMk cId="187927555" sldId="1511"/>
        </pc:sldMkLst>
      </pc:sldChg>
      <pc:sldChg chg="del">
        <pc:chgData name="Jelena Ivanović" userId="S::jelena.ivanovic@acas.rs::d725cdc2-1863-471d-9517-75794fa44a7b" providerId="AD" clId="Web-{2AAE57C4-5079-367F-3F77-D53DB2F741C5}" dt="2026-02-09T14:55:32.706" v="350"/>
        <pc:sldMkLst>
          <pc:docMk/>
          <pc:sldMk cId="1384372434" sldId="1512"/>
        </pc:sldMkLst>
      </pc:sldChg>
      <pc:sldChg chg="addSp delSp modSp new">
        <pc:chgData name="Jelena Ivanović" userId="S::jelena.ivanovic@acas.rs::d725cdc2-1863-471d-9517-75794fa44a7b" providerId="AD" clId="Web-{2AAE57C4-5079-367F-3F77-D53DB2F741C5}" dt="2026-02-09T14:45:17.157" v="329"/>
        <pc:sldMkLst>
          <pc:docMk/>
          <pc:sldMk cId="4191533135" sldId="1515"/>
        </pc:sldMkLst>
        <pc:spChg chg="del">
          <ac:chgData name="Jelena Ivanović" userId="S::jelena.ivanovic@acas.rs::d725cdc2-1863-471d-9517-75794fa44a7b" providerId="AD" clId="Web-{2AAE57C4-5079-367F-3F77-D53DB2F741C5}" dt="2026-02-09T14:45:17.157" v="329"/>
          <ac:spMkLst>
            <pc:docMk/>
            <pc:sldMk cId="4191533135" sldId="1515"/>
            <ac:spMk id="4" creationId="{302FCC19-7AA9-96B1-16F7-94317EDB5153}"/>
          </ac:spMkLst>
        </pc:spChg>
        <pc:picChg chg="add mod ord">
          <ac:chgData name="Jelena Ivanović" userId="S::jelena.ivanovic@acas.rs::d725cdc2-1863-471d-9517-75794fa44a7b" providerId="AD" clId="Web-{2AAE57C4-5079-367F-3F77-D53DB2F741C5}" dt="2026-02-09T14:45:17.157" v="329"/>
          <ac:picMkLst>
            <pc:docMk/>
            <pc:sldMk cId="4191533135" sldId="1515"/>
            <ac:picMk id="5" creationId="{67819696-2BD4-DD5C-8E7F-7E86C419D2BF}"/>
          </ac:picMkLst>
        </pc:picChg>
      </pc:sldChg>
      <pc:sldChg chg="addSp delSp modSp new">
        <pc:chgData name="Jelena Ivanović" userId="S::jelena.ivanovic@acas.rs::d725cdc2-1863-471d-9517-75794fa44a7b" providerId="AD" clId="Web-{2AAE57C4-5079-367F-3F77-D53DB2F741C5}" dt="2026-02-09T14:47:06.693" v="334" actId="14100"/>
        <pc:sldMkLst>
          <pc:docMk/>
          <pc:sldMk cId="2668972287" sldId="1516"/>
        </pc:sldMkLst>
        <pc:spChg chg="mod">
          <ac:chgData name="Jelena Ivanović" userId="S::jelena.ivanovic@acas.rs::d725cdc2-1863-471d-9517-75794fa44a7b" providerId="AD" clId="Web-{2AAE57C4-5079-367F-3F77-D53DB2F741C5}" dt="2026-02-09T14:46:49.864" v="332" actId="1076"/>
          <ac:spMkLst>
            <pc:docMk/>
            <pc:sldMk cId="2668972287" sldId="1516"/>
            <ac:spMk id="2" creationId="{7D4B6ED7-3DF5-BE85-ADF3-800900A45748}"/>
          </ac:spMkLst>
        </pc:spChg>
        <pc:spChg chg="del">
          <ac:chgData name="Jelena Ivanović" userId="S::jelena.ivanovic@acas.rs::d725cdc2-1863-471d-9517-75794fa44a7b" providerId="AD" clId="Web-{2AAE57C4-5079-367F-3F77-D53DB2F741C5}" dt="2026-02-09T14:46:36.113" v="331"/>
          <ac:spMkLst>
            <pc:docMk/>
            <pc:sldMk cId="2668972287" sldId="1516"/>
            <ac:spMk id="4" creationId="{34D8D885-876F-320D-A6EB-F7464651BE0A}"/>
          </ac:spMkLst>
        </pc:spChg>
        <pc:picChg chg="add mod ord">
          <ac:chgData name="Jelena Ivanović" userId="S::jelena.ivanovic@acas.rs::d725cdc2-1863-471d-9517-75794fa44a7b" providerId="AD" clId="Web-{2AAE57C4-5079-367F-3F77-D53DB2F741C5}" dt="2026-02-09T14:47:06.693" v="334" actId="14100"/>
          <ac:picMkLst>
            <pc:docMk/>
            <pc:sldMk cId="2668972287" sldId="1516"/>
            <ac:picMk id="5" creationId="{C8C6C178-698B-422F-DF80-AD9B003C85B5}"/>
          </ac:picMkLst>
        </pc:picChg>
      </pc:sldChg>
      <pc:sldChg chg="addSp delSp modSp new">
        <pc:chgData name="Jelena Ivanović" userId="S::jelena.ivanovic@acas.rs::d725cdc2-1863-471d-9517-75794fa44a7b" providerId="AD" clId="Web-{2AAE57C4-5079-367F-3F77-D53DB2F741C5}" dt="2026-02-09T14:47:56.069" v="336"/>
        <pc:sldMkLst>
          <pc:docMk/>
          <pc:sldMk cId="2849114598" sldId="1517"/>
        </pc:sldMkLst>
        <pc:spChg chg="del">
          <ac:chgData name="Jelena Ivanović" userId="S::jelena.ivanovic@acas.rs::d725cdc2-1863-471d-9517-75794fa44a7b" providerId="AD" clId="Web-{2AAE57C4-5079-367F-3F77-D53DB2F741C5}" dt="2026-02-09T14:47:56.069" v="336"/>
          <ac:spMkLst>
            <pc:docMk/>
            <pc:sldMk cId="2849114598" sldId="1517"/>
            <ac:spMk id="3" creationId="{CEDD3F9D-C925-2698-DE97-91896C6F039F}"/>
          </ac:spMkLst>
        </pc:spChg>
        <pc:picChg chg="add mod ord">
          <ac:chgData name="Jelena Ivanović" userId="S::jelena.ivanovic@acas.rs::d725cdc2-1863-471d-9517-75794fa44a7b" providerId="AD" clId="Web-{2AAE57C4-5079-367F-3F77-D53DB2F741C5}" dt="2026-02-09T14:47:56.069" v="336"/>
          <ac:picMkLst>
            <pc:docMk/>
            <pc:sldMk cId="2849114598" sldId="1517"/>
            <ac:picMk id="5" creationId="{3F02BF8C-38DB-DDE8-280D-766A017D38F2}"/>
          </ac:picMkLst>
        </pc:picChg>
      </pc:sldChg>
      <pc:sldChg chg="addSp delSp modSp new">
        <pc:chgData name="Jelena Ivanović" userId="S::jelena.ivanovic@acas.rs::d725cdc2-1863-471d-9517-75794fa44a7b" providerId="AD" clId="Web-{2AAE57C4-5079-367F-3F77-D53DB2F741C5}" dt="2026-02-09T14:49:44.182" v="339"/>
        <pc:sldMkLst>
          <pc:docMk/>
          <pc:sldMk cId="3193945384" sldId="1518"/>
        </pc:sldMkLst>
        <pc:spChg chg="del">
          <ac:chgData name="Jelena Ivanović" userId="S::jelena.ivanovic@acas.rs::d725cdc2-1863-471d-9517-75794fa44a7b" providerId="AD" clId="Web-{2AAE57C4-5079-367F-3F77-D53DB2F741C5}" dt="2026-02-09T14:49:44.182" v="339"/>
          <ac:spMkLst>
            <pc:docMk/>
            <pc:sldMk cId="3193945384" sldId="1518"/>
            <ac:spMk id="4" creationId="{3926306C-C7DD-0793-E29D-C61643ACDA66}"/>
          </ac:spMkLst>
        </pc:spChg>
        <pc:picChg chg="add mod ord">
          <ac:chgData name="Jelena Ivanović" userId="S::jelena.ivanovic@acas.rs::d725cdc2-1863-471d-9517-75794fa44a7b" providerId="AD" clId="Web-{2AAE57C4-5079-367F-3F77-D53DB2F741C5}" dt="2026-02-09T14:49:44.182" v="339"/>
          <ac:picMkLst>
            <pc:docMk/>
            <pc:sldMk cId="3193945384" sldId="1518"/>
            <ac:picMk id="5" creationId="{51F46D00-66B6-BC68-4D26-603EF20833F9}"/>
          </ac:picMkLst>
        </pc:picChg>
      </pc:sldChg>
      <pc:sldChg chg="new del">
        <pc:chgData name="Jelena Ivanović" userId="S::jelena.ivanovic@acas.rs::d725cdc2-1863-471d-9517-75794fa44a7b" providerId="AD" clId="Web-{2AAE57C4-5079-367F-3F77-D53DB2F741C5}" dt="2026-02-09T14:56:11.099" v="352"/>
        <pc:sldMkLst>
          <pc:docMk/>
          <pc:sldMk cId="205715089" sldId="1519"/>
        </pc:sldMkLst>
      </pc:sldChg>
      <pc:sldChg chg="addSp delSp modSp new">
        <pc:chgData name="Jelena Ivanović" userId="S::jelena.ivanovic@acas.rs::d725cdc2-1863-471d-9517-75794fa44a7b" providerId="AD" clId="Web-{2AAE57C4-5079-367F-3F77-D53DB2F741C5}" dt="2026-02-09T14:59:42.060" v="417" actId="20577"/>
        <pc:sldMkLst>
          <pc:docMk/>
          <pc:sldMk cId="1714406938" sldId="1520"/>
        </pc:sldMkLst>
        <pc:spChg chg="mod">
          <ac:chgData name="Jelena Ivanović" userId="S::jelena.ivanovic@acas.rs::d725cdc2-1863-471d-9517-75794fa44a7b" providerId="AD" clId="Web-{2AAE57C4-5079-367F-3F77-D53DB2F741C5}" dt="2026-02-09T14:59:42.060" v="417" actId="20577"/>
          <ac:spMkLst>
            <pc:docMk/>
            <pc:sldMk cId="1714406938" sldId="1520"/>
            <ac:spMk id="2" creationId="{D8F0CB51-D372-0675-6DC1-00D0EE449589}"/>
          </ac:spMkLst>
        </pc:spChg>
        <pc:spChg chg="mod">
          <ac:chgData name="Jelena Ivanović" userId="S::jelena.ivanovic@acas.rs::d725cdc2-1863-471d-9517-75794fa44a7b" providerId="AD" clId="Web-{2AAE57C4-5079-367F-3F77-D53DB2F741C5}" dt="2026-02-09T14:59:33.029" v="416" actId="20577"/>
          <ac:spMkLst>
            <pc:docMk/>
            <pc:sldMk cId="1714406938" sldId="1520"/>
            <ac:spMk id="3" creationId="{D62A4529-CD14-B359-2CE9-C61EF1A6AEAB}"/>
          </ac:spMkLst>
        </pc:spChg>
        <pc:spChg chg="del">
          <ac:chgData name="Jelena Ivanović" userId="S::jelena.ivanovic@acas.rs::d725cdc2-1863-471d-9517-75794fa44a7b" providerId="AD" clId="Web-{2AAE57C4-5079-367F-3F77-D53DB2F741C5}" dt="2026-02-09T14:50:48.996" v="342"/>
          <ac:spMkLst>
            <pc:docMk/>
            <pc:sldMk cId="1714406938" sldId="1520"/>
            <ac:spMk id="4" creationId="{1A4D2CD3-7582-6154-07AB-69991DA910E8}"/>
          </ac:spMkLst>
        </pc:spChg>
        <pc:picChg chg="add mod ord">
          <ac:chgData name="Jelena Ivanović" userId="S::jelena.ivanovic@acas.rs::d725cdc2-1863-471d-9517-75794fa44a7b" providerId="AD" clId="Web-{2AAE57C4-5079-367F-3F77-D53DB2F741C5}" dt="2026-02-09T14:50:48.996" v="342"/>
          <ac:picMkLst>
            <pc:docMk/>
            <pc:sldMk cId="1714406938" sldId="1520"/>
            <ac:picMk id="5" creationId="{42D70320-5C2E-9D5D-83FA-1C10E72204B3}"/>
          </ac:picMkLst>
        </pc:picChg>
      </pc:sldChg>
      <pc:sldChg chg="addSp delSp modSp new">
        <pc:chgData name="Jelena Ivanović" userId="S::jelena.ivanovic@acas.rs::d725cdc2-1863-471d-9517-75794fa44a7b" providerId="AD" clId="Web-{2AAE57C4-5079-367F-3F77-D53DB2F741C5}" dt="2026-02-09T14:53:06.186" v="345"/>
        <pc:sldMkLst>
          <pc:docMk/>
          <pc:sldMk cId="3581072889" sldId="1521"/>
        </pc:sldMkLst>
        <pc:spChg chg="del">
          <ac:chgData name="Jelena Ivanović" userId="S::jelena.ivanovic@acas.rs::d725cdc2-1863-471d-9517-75794fa44a7b" providerId="AD" clId="Web-{2AAE57C4-5079-367F-3F77-D53DB2F741C5}" dt="2026-02-09T14:52:11.576" v="344"/>
          <ac:spMkLst>
            <pc:docMk/>
            <pc:sldMk cId="3581072889" sldId="1521"/>
            <ac:spMk id="3" creationId="{62F772FC-DAAC-1931-673F-61277BAEA962}"/>
          </ac:spMkLst>
        </pc:spChg>
        <pc:picChg chg="add mod ord">
          <ac:chgData name="Jelena Ivanović" userId="S::jelena.ivanovic@acas.rs::d725cdc2-1863-471d-9517-75794fa44a7b" providerId="AD" clId="Web-{2AAE57C4-5079-367F-3F77-D53DB2F741C5}" dt="2026-02-09T14:53:06.186" v="345"/>
          <ac:picMkLst>
            <pc:docMk/>
            <pc:sldMk cId="3581072889" sldId="1521"/>
            <ac:picMk id="5" creationId="{36DCB6D4-68ED-65C4-12BA-A835B1ED9D7C}"/>
          </ac:picMkLst>
        </pc:picChg>
      </pc:sldChg>
      <pc:sldChg chg="addSp delSp modSp new">
        <pc:chgData name="Jelena Ivanović" userId="S::jelena.ivanovic@acas.rs::d725cdc2-1863-471d-9517-75794fa44a7b" providerId="AD" clId="Web-{2AAE57C4-5079-367F-3F77-D53DB2F741C5}" dt="2026-02-09T14:54:35.640" v="347"/>
        <pc:sldMkLst>
          <pc:docMk/>
          <pc:sldMk cId="526327198" sldId="1522"/>
        </pc:sldMkLst>
        <pc:spChg chg="del">
          <ac:chgData name="Jelena Ivanović" userId="S::jelena.ivanovic@acas.rs::d725cdc2-1863-471d-9517-75794fa44a7b" providerId="AD" clId="Web-{2AAE57C4-5079-367F-3F77-D53DB2F741C5}" dt="2026-02-09T14:54:35.640" v="347"/>
          <ac:spMkLst>
            <pc:docMk/>
            <pc:sldMk cId="526327198" sldId="1522"/>
            <ac:spMk id="3" creationId="{3B5445CC-B8CB-70A9-7874-D0DF973E8477}"/>
          </ac:spMkLst>
        </pc:spChg>
        <pc:picChg chg="add mod ord">
          <ac:chgData name="Jelena Ivanović" userId="S::jelena.ivanovic@acas.rs::d725cdc2-1863-471d-9517-75794fa44a7b" providerId="AD" clId="Web-{2AAE57C4-5079-367F-3F77-D53DB2F741C5}" dt="2026-02-09T14:54:35.640" v="347"/>
          <ac:picMkLst>
            <pc:docMk/>
            <pc:sldMk cId="526327198" sldId="1522"/>
            <ac:picMk id="5" creationId="{AA2DB09B-642E-86B6-EE24-58120780EA2E}"/>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4198972-73C8-9327-0850-18A64251345A}"/>
              </a:ext>
            </a:extLst>
          </p:cNvPr>
          <p:cNvSpPr>
            <a:spLocks noGrp="1"/>
          </p:cNvSpPr>
          <p:nvPr>
            <p:ph type="hdr" sz="quarter"/>
          </p:nvPr>
        </p:nvSpPr>
        <p:spPr>
          <a:xfrm>
            <a:off x="0" y="0"/>
            <a:ext cx="3011699" cy="463408"/>
          </a:xfrm>
          <a:prstGeom prst="rect">
            <a:avLst/>
          </a:prstGeom>
        </p:spPr>
        <p:txBody>
          <a:bodyPr vert="horz" lIns="92492" tIns="46246" rIns="92492" bIns="46246" rtlCol="0"/>
          <a:lstStyle>
            <a:lvl1pPr algn="l">
              <a:defRPr sz="1200"/>
            </a:lvl1pPr>
          </a:lstStyle>
          <a:p>
            <a:endParaRPr lang="en-US" dirty="0"/>
          </a:p>
        </p:txBody>
      </p:sp>
      <p:sp>
        <p:nvSpPr>
          <p:cNvPr id="3" name="Date Placeholder 2">
            <a:extLst>
              <a:ext uri="{FF2B5EF4-FFF2-40B4-BE49-F238E27FC236}">
                <a16:creationId xmlns:a16="http://schemas.microsoft.com/office/drawing/2014/main" id="{2955A2EB-01C3-20E0-FF45-07CCC86724F5}"/>
              </a:ext>
            </a:extLst>
          </p:cNvPr>
          <p:cNvSpPr>
            <a:spLocks noGrp="1"/>
          </p:cNvSpPr>
          <p:nvPr>
            <p:ph type="dt" sz="quarter" idx="1"/>
          </p:nvPr>
        </p:nvSpPr>
        <p:spPr>
          <a:xfrm>
            <a:off x="3936768" y="0"/>
            <a:ext cx="3011699" cy="463408"/>
          </a:xfrm>
          <a:prstGeom prst="rect">
            <a:avLst/>
          </a:prstGeom>
        </p:spPr>
        <p:txBody>
          <a:bodyPr vert="horz" lIns="92492" tIns="46246" rIns="92492" bIns="46246" rtlCol="0"/>
          <a:lstStyle>
            <a:lvl1pPr algn="r">
              <a:defRPr sz="1200"/>
            </a:lvl1pPr>
          </a:lstStyle>
          <a:p>
            <a:fld id="{D5D1EC30-5B0B-48D0-A1A8-66A96720DF24}" type="datetimeFigureOut">
              <a:rPr lang="en-US" smtClean="0"/>
              <a:t>4/24/2026</a:t>
            </a:fld>
            <a:endParaRPr lang="en-US" dirty="0"/>
          </a:p>
        </p:txBody>
      </p:sp>
      <p:sp>
        <p:nvSpPr>
          <p:cNvPr id="4" name="Footer Placeholder 3">
            <a:extLst>
              <a:ext uri="{FF2B5EF4-FFF2-40B4-BE49-F238E27FC236}">
                <a16:creationId xmlns:a16="http://schemas.microsoft.com/office/drawing/2014/main" id="{91C50A84-CDF8-9D1C-7599-D1B543581C0F}"/>
              </a:ext>
            </a:extLst>
          </p:cNvPr>
          <p:cNvSpPr>
            <a:spLocks noGrp="1"/>
          </p:cNvSpPr>
          <p:nvPr>
            <p:ph type="ftr" sz="quarter" idx="2"/>
          </p:nvPr>
        </p:nvSpPr>
        <p:spPr>
          <a:xfrm>
            <a:off x="0" y="8772669"/>
            <a:ext cx="3011699" cy="463407"/>
          </a:xfrm>
          <a:prstGeom prst="rect">
            <a:avLst/>
          </a:prstGeom>
        </p:spPr>
        <p:txBody>
          <a:bodyPr vert="horz" lIns="92492" tIns="46246" rIns="92492" bIns="46246"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1BAAFBD2-1F7B-DB18-5994-6D22C6743F9C}"/>
              </a:ext>
            </a:extLst>
          </p:cNvPr>
          <p:cNvSpPr>
            <a:spLocks noGrp="1"/>
          </p:cNvSpPr>
          <p:nvPr>
            <p:ph type="sldNum" sz="quarter" idx="3"/>
          </p:nvPr>
        </p:nvSpPr>
        <p:spPr>
          <a:xfrm>
            <a:off x="3936768" y="8772669"/>
            <a:ext cx="3011699" cy="463407"/>
          </a:xfrm>
          <a:prstGeom prst="rect">
            <a:avLst/>
          </a:prstGeom>
        </p:spPr>
        <p:txBody>
          <a:bodyPr vert="horz" lIns="92492" tIns="46246" rIns="92492" bIns="46246" rtlCol="0" anchor="b"/>
          <a:lstStyle>
            <a:lvl1pPr algn="r">
              <a:defRPr sz="1200"/>
            </a:lvl1pPr>
          </a:lstStyle>
          <a:p>
            <a:fld id="{2B8FBFCE-2205-4B9C-81E5-532E0690D8C1}" type="slidenum">
              <a:rPr lang="en-US" smtClean="0"/>
              <a:t>‹#›</a:t>
            </a:fld>
            <a:endParaRPr lang="en-US" dirty="0"/>
          </a:p>
        </p:txBody>
      </p:sp>
    </p:spTree>
    <p:extLst>
      <p:ext uri="{BB962C8B-B14F-4D97-AF65-F5344CB8AC3E}">
        <p14:creationId xmlns:p14="http://schemas.microsoft.com/office/powerpoint/2010/main" val="11787311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11699" cy="463408"/>
          </a:xfrm>
          <a:prstGeom prst="rect">
            <a:avLst/>
          </a:prstGeom>
        </p:spPr>
        <p:txBody>
          <a:bodyPr vert="horz" lIns="92492" tIns="46246" rIns="92492" bIns="46246" rtlCol="0"/>
          <a:lstStyle>
            <a:lvl1pPr algn="l">
              <a:defRPr sz="1200"/>
            </a:lvl1pPr>
          </a:lstStyle>
          <a:p>
            <a:endParaRPr lang="en-US" dirty="0"/>
          </a:p>
        </p:txBody>
      </p:sp>
      <p:sp>
        <p:nvSpPr>
          <p:cNvPr id="3" name="Date Placeholder 2"/>
          <p:cNvSpPr>
            <a:spLocks noGrp="1"/>
          </p:cNvSpPr>
          <p:nvPr>
            <p:ph type="dt" idx="1"/>
          </p:nvPr>
        </p:nvSpPr>
        <p:spPr>
          <a:xfrm>
            <a:off x="3936768" y="0"/>
            <a:ext cx="3011699" cy="463408"/>
          </a:xfrm>
          <a:prstGeom prst="rect">
            <a:avLst/>
          </a:prstGeom>
        </p:spPr>
        <p:txBody>
          <a:bodyPr vert="horz" lIns="92492" tIns="46246" rIns="92492" bIns="46246" rtlCol="0"/>
          <a:lstStyle>
            <a:lvl1pPr algn="r">
              <a:defRPr sz="1200"/>
            </a:lvl1pPr>
          </a:lstStyle>
          <a:p>
            <a:fld id="{69F68A4D-42A7-45F7-9930-00E8DCB48D7E}" type="datetimeFigureOut">
              <a:rPr lang="en-US" smtClean="0"/>
              <a:t>4/24/2026</a:t>
            </a:fld>
            <a:endParaRPr lang="en-US" dirty="0"/>
          </a:p>
        </p:txBody>
      </p:sp>
      <p:sp>
        <p:nvSpPr>
          <p:cNvPr id="4" name="Slide Image Placeholder 3"/>
          <p:cNvSpPr>
            <a:spLocks noGrp="1" noRot="1" noChangeAspect="1"/>
          </p:cNvSpPr>
          <p:nvPr>
            <p:ph type="sldImg" idx="2"/>
          </p:nvPr>
        </p:nvSpPr>
        <p:spPr>
          <a:xfrm>
            <a:off x="703263" y="1154113"/>
            <a:ext cx="5543550" cy="3117850"/>
          </a:xfrm>
          <a:prstGeom prst="rect">
            <a:avLst/>
          </a:prstGeom>
          <a:noFill/>
          <a:ln w="12700">
            <a:solidFill>
              <a:prstClr val="black"/>
            </a:solidFill>
          </a:ln>
        </p:spPr>
        <p:txBody>
          <a:bodyPr vert="horz" lIns="92492" tIns="46246" rIns="92492" bIns="46246" rtlCol="0" anchor="ctr"/>
          <a:lstStyle/>
          <a:p>
            <a:endParaRPr lang="en-US" dirty="0"/>
          </a:p>
        </p:txBody>
      </p:sp>
      <p:sp>
        <p:nvSpPr>
          <p:cNvPr id="5" name="Notes Placeholder 4"/>
          <p:cNvSpPr>
            <a:spLocks noGrp="1"/>
          </p:cNvSpPr>
          <p:nvPr>
            <p:ph type="body" sz="quarter" idx="3"/>
          </p:nvPr>
        </p:nvSpPr>
        <p:spPr>
          <a:xfrm>
            <a:off x="695008" y="4444861"/>
            <a:ext cx="5560060" cy="3636705"/>
          </a:xfrm>
          <a:prstGeom prst="rect">
            <a:avLst/>
          </a:prstGeom>
        </p:spPr>
        <p:txBody>
          <a:bodyPr vert="horz" lIns="92492" tIns="46246" rIns="92492" bIns="4624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772669"/>
            <a:ext cx="3011699" cy="463407"/>
          </a:xfrm>
          <a:prstGeom prst="rect">
            <a:avLst/>
          </a:prstGeom>
        </p:spPr>
        <p:txBody>
          <a:bodyPr vert="horz" lIns="92492" tIns="46246" rIns="92492" bIns="46246"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36768" y="8772669"/>
            <a:ext cx="3011699" cy="463407"/>
          </a:xfrm>
          <a:prstGeom prst="rect">
            <a:avLst/>
          </a:prstGeom>
        </p:spPr>
        <p:txBody>
          <a:bodyPr vert="horz" lIns="92492" tIns="46246" rIns="92492" bIns="46246" rtlCol="0" anchor="b"/>
          <a:lstStyle>
            <a:lvl1pPr algn="r">
              <a:defRPr sz="1200"/>
            </a:lvl1pPr>
          </a:lstStyle>
          <a:p>
            <a:fld id="{BFDD6F49-EBB7-4CCF-97A8-E526BB28BB69}" type="slidenum">
              <a:rPr lang="en-US" smtClean="0"/>
              <a:t>‹#›</a:t>
            </a:fld>
            <a:endParaRPr lang="en-US" dirty="0"/>
          </a:p>
        </p:txBody>
      </p:sp>
    </p:spTree>
    <p:extLst>
      <p:ext uri="{BB962C8B-B14F-4D97-AF65-F5344CB8AC3E}">
        <p14:creationId xmlns:p14="http://schemas.microsoft.com/office/powerpoint/2010/main" val="278719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521208" y="548642"/>
            <a:ext cx="7478991" cy="3635797"/>
          </a:xfrm>
        </p:spPr>
        <p:txBody>
          <a:bodyPr anchor="t">
            <a:normAutofit/>
          </a:bodyPr>
          <a:lstStyle>
            <a:lvl1pPr algn="l">
              <a:defRPr sz="7000"/>
            </a:lvl1pPr>
          </a:lstStyle>
          <a:p>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521208" y="4473553"/>
            <a:ext cx="6655522" cy="1545336"/>
          </a:xfrm>
        </p:spPr>
        <p:txBody>
          <a:bodyPr anchor="b">
            <a:normAutofit/>
          </a:bodyPr>
          <a:lstStyle>
            <a:lvl1pPr marL="0" indent="0" algn="l">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8027B902-09B5-4324-8310-59625360F035}" type="datetime1">
              <a:rPr lang="en-US" smtClean="0"/>
              <a:t>4/24/2026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31129645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18008" y="854239"/>
            <a:ext cx="7876287" cy="3592629"/>
          </a:xfrm>
        </p:spPr>
        <p:txBody>
          <a:bodyPr anchor="b">
            <a:normAutofit/>
          </a:bodyPr>
          <a:lstStyle>
            <a:lvl1pPr algn="l">
              <a:defRPr sz="7200"/>
            </a:lvl1pPr>
          </a:lstStyle>
          <a:p>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58368" y="4617138"/>
            <a:ext cx="7375466" cy="1014984"/>
          </a:xfrm>
        </p:spPr>
        <p:txBody>
          <a:bodyPr anchor="t">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9CB91A11-88E2-4BD0-90A5-503C684B9CC0}" type="datetime1">
              <a:rPr lang="en-US" smtClean="0"/>
              <a:t>4/24/2026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577954326"/>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981200" y="1318302"/>
            <a:ext cx="8229600" cy="2621154"/>
          </a:xfrm>
        </p:spPr>
        <p:txBody>
          <a:bodyPr anchor="b">
            <a:normAutofit/>
          </a:bodyPr>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4039647"/>
            <a:ext cx="7588155" cy="1414091"/>
          </a:xfrm>
        </p:spPr>
        <p:txBody>
          <a:bodyPr>
            <a:normAutofit/>
          </a:bodyPr>
          <a:lstStyle>
            <a:lvl1pPr marL="0" indent="0" algn="ctr">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E6B19A73-9EF0-435E-951F-A4ACE59FBD85}" type="datetime1">
              <a:rPr lang="en-US" smtClean="0"/>
              <a:t>4/24/2026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370495927"/>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Photo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365760" y="5218032"/>
            <a:ext cx="11460480" cy="786384"/>
          </a:xfrm>
        </p:spPr>
        <p:txBody>
          <a:bodyPr anchor="b">
            <a:normAutofit/>
          </a:bodyPr>
          <a:lstStyle>
            <a:lvl1pPr algn="l">
              <a:defRPr sz="4000"/>
            </a:lvl1pPr>
          </a:lstStyle>
          <a:p>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365760" y="5972629"/>
            <a:ext cx="11460480" cy="480373"/>
          </a:xfrm>
        </p:spPr>
        <p:txBody>
          <a:bodyPr anchor="t">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0" y="0"/>
            <a:ext cx="12191999" cy="4986425"/>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p>
            <a:endParaRPr lang="en-US" dirty="0"/>
          </a:p>
        </p:txBody>
      </p:sp>
      <p:sp>
        <p:nvSpPr>
          <p:cNvPr id="7" name="Date Placeholder 6">
            <a:extLst>
              <a:ext uri="{FF2B5EF4-FFF2-40B4-BE49-F238E27FC236}">
                <a16:creationId xmlns:a16="http://schemas.microsoft.com/office/drawing/2014/main" id="{1AA6C9C7-A264-237A-7F3C-46E6A7A9646D}"/>
              </a:ext>
            </a:extLst>
          </p:cNvPr>
          <p:cNvSpPr>
            <a:spLocks noGrp="1"/>
          </p:cNvSpPr>
          <p:nvPr>
            <p:ph type="dt" sz="half" idx="14"/>
          </p:nvPr>
        </p:nvSpPr>
        <p:spPr/>
        <p:txBody>
          <a:bodyPr/>
          <a:lstStyle/>
          <a:p>
            <a:fld id="{C72BE8CE-6011-4887-8688-8D57691F11AD}" type="datetime1">
              <a:rPr lang="en-US" smtClean="0"/>
              <a:t>4/24/2026</a:t>
            </a:fld>
            <a:endParaRPr lang="en-US" dirty="0"/>
          </a:p>
        </p:txBody>
      </p:sp>
      <p:sp>
        <p:nvSpPr>
          <p:cNvPr id="8" name="Footer Placeholder 7">
            <a:extLst>
              <a:ext uri="{FF2B5EF4-FFF2-40B4-BE49-F238E27FC236}">
                <a16:creationId xmlns:a16="http://schemas.microsoft.com/office/drawing/2014/main" id="{1B5B8C48-05E9-5280-3F6A-22F8BCBB477E}"/>
              </a:ext>
            </a:extLst>
          </p:cNvPr>
          <p:cNvSpPr>
            <a:spLocks noGrp="1"/>
          </p:cNvSpPr>
          <p:nvPr>
            <p:ph type="ftr" sz="quarter" idx="15"/>
          </p:nvPr>
        </p:nvSpPr>
        <p:spPr/>
        <p:txBody>
          <a:bodyPr/>
          <a:lstStyle/>
          <a:p>
            <a:r>
              <a:rPr lang="en-US" dirty="0"/>
              <a:t>Sample Footer Text</a:t>
            </a:r>
          </a:p>
        </p:txBody>
      </p:sp>
      <p:sp>
        <p:nvSpPr>
          <p:cNvPr id="9" name="Slide Number Placeholder 8">
            <a:extLst>
              <a:ext uri="{FF2B5EF4-FFF2-40B4-BE49-F238E27FC236}">
                <a16:creationId xmlns:a16="http://schemas.microsoft.com/office/drawing/2014/main" id="{47BC820F-C031-6832-5CA0-B972903E0D5F}"/>
              </a:ext>
            </a:extLst>
          </p:cNvPr>
          <p:cNvSpPr>
            <a:spLocks noGrp="1"/>
          </p:cNvSpPr>
          <p:nvPr>
            <p:ph type="sldNum" sz="quarter" idx="16"/>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40176852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Photo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168896" y="1129554"/>
            <a:ext cx="4361688" cy="3475236"/>
          </a:xfrm>
        </p:spPr>
        <p:txBody>
          <a:bodyPr anchor="b">
            <a:normAutofit/>
          </a:bodyPr>
          <a:lstStyle>
            <a:lvl1pPr algn="l">
              <a:defRPr sz="5400"/>
            </a:lvl1pPr>
          </a:lstStyle>
          <a:p>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168897" y="4731335"/>
            <a:ext cx="4206240" cy="1184585"/>
          </a:xfrm>
        </p:spPr>
        <p:txBody>
          <a:bodyPr anchor="t">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0" y="0"/>
            <a:ext cx="6584950" cy="6858000"/>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p>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7168895" y="6453002"/>
            <a:ext cx="1707625" cy="365125"/>
          </a:xfrm>
        </p:spPr>
        <p:txBody>
          <a:bodyPr/>
          <a:lstStyle>
            <a:lvl1pPr>
              <a:defRPr>
                <a:solidFill>
                  <a:schemeClr val="tx1"/>
                </a:solidFill>
                <a:effectLst/>
              </a:defRPr>
            </a:lvl1pPr>
          </a:lstStyle>
          <a:p>
            <a:fld id="{886426EA-0386-4881-8D6D-3F08C95C4A7F}" type="datetime1">
              <a:rPr lang="en-US" smtClean="0"/>
              <a:t>4/24/2026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28875110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Photo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365760" y="411480"/>
            <a:ext cx="4654296" cy="3739896"/>
          </a:xfrm>
        </p:spPr>
        <p:txBody>
          <a:bodyPr anchor="t">
            <a:normAutofit/>
          </a:bodyPr>
          <a:lstStyle>
            <a:lvl1pPr algn="l">
              <a:defRPr sz="5200"/>
            </a:lvl1pPr>
          </a:lstStyle>
          <a:p>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365760" y="4873752"/>
            <a:ext cx="4206240" cy="1380744"/>
          </a:xfrm>
        </p:spPr>
        <p:txBody>
          <a:bodyPr anchor="b">
            <a:norm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5596128" y="0"/>
            <a:ext cx="6595872" cy="6858000"/>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p>
            <a:endParaRPr lang="en-US" dirty="0"/>
          </a:p>
        </p:txBody>
      </p:sp>
      <p:sp>
        <p:nvSpPr>
          <p:cNvPr id="7" name="Date Placeholder 6">
            <a:extLst>
              <a:ext uri="{FF2B5EF4-FFF2-40B4-BE49-F238E27FC236}">
                <a16:creationId xmlns:a16="http://schemas.microsoft.com/office/drawing/2014/main" id="{F991F941-2D53-CC10-7947-62237A245FE0}"/>
              </a:ext>
            </a:extLst>
          </p:cNvPr>
          <p:cNvSpPr>
            <a:spLocks noGrp="1"/>
          </p:cNvSpPr>
          <p:nvPr>
            <p:ph type="dt" sz="half" idx="14"/>
          </p:nvPr>
        </p:nvSpPr>
        <p:spPr>
          <a:xfrm>
            <a:off x="137160" y="6453002"/>
            <a:ext cx="1951777" cy="365125"/>
          </a:xfrm>
        </p:spPr>
        <p:txBody>
          <a:bodyPr/>
          <a:lstStyle/>
          <a:p>
            <a:fld id="{1FE1A989-42EF-40B2-87AB-6941C231CD4A}" type="datetime1">
              <a:rPr lang="en-US" smtClean="0"/>
              <a:t>4/24/2026</a:t>
            </a:fld>
            <a:endParaRPr lang="en-US" dirty="0"/>
          </a:p>
        </p:txBody>
      </p:sp>
      <p:sp>
        <p:nvSpPr>
          <p:cNvPr id="8" name="Footer Placeholder 7">
            <a:extLst>
              <a:ext uri="{FF2B5EF4-FFF2-40B4-BE49-F238E27FC236}">
                <a16:creationId xmlns:a16="http://schemas.microsoft.com/office/drawing/2014/main" id="{9A6E6A4C-6C55-068A-43AA-78DB4D1D643B}"/>
              </a:ext>
            </a:extLst>
          </p:cNvPr>
          <p:cNvSpPr>
            <a:spLocks noGrp="1"/>
          </p:cNvSpPr>
          <p:nvPr>
            <p:ph type="ftr" sz="quarter" idx="15"/>
          </p:nvPr>
        </p:nvSpPr>
        <p:spPr>
          <a:xfrm>
            <a:off x="2088937" y="6453002"/>
            <a:ext cx="2805405" cy="365125"/>
          </a:xfrm>
        </p:spPr>
        <p:txBody>
          <a:bodyPr/>
          <a:lstStyle/>
          <a:p>
            <a:r>
              <a:rPr lang="en-US" dirty="0"/>
              <a:t>Sample Footer Text</a:t>
            </a:r>
          </a:p>
        </p:txBody>
      </p:sp>
      <p:sp>
        <p:nvSpPr>
          <p:cNvPr id="9" name="Slide Number Placeholder 8">
            <a:extLst>
              <a:ext uri="{FF2B5EF4-FFF2-40B4-BE49-F238E27FC236}">
                <a16:creationId xmlns:a16="http://schemas.microsoft.com/office/drawing/2014/main" id="{C1A2CCFF-14A7-08A8-4465-732CD8928728}"/>
              </a:ext>
            </a:extLst>
          </p:cNvPr>
          <p:cNvSpPr>
            <a:spLocks noGrp="1"/>
          </p:cNvSpPr>
          <p:nvPr>
            <p:ph type="sldNum" sz="quarter" idx="16"/>
          </p:nvPr>
        </p:nvSpPr>
        <p:spPr>
          <a:xfrm>
            <a:off x="4844578" y="6453002"/>
            <a:ext cx="429207" cy="365125"/>
          </a:xfr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512067276"/>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ection Header">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74320" y="1801368"/>
            <a:ext cx="7772400" cy="4572000"/>
          </a:xfrm>
        </p:spPr>
        <p:txBody>
          <a:bodyPr anchor="b">
            <a:normAutofit/>
          </a:bodyPr>
          <a:lstStyle>
            <a:lvl1pPr algn="l">
              <a:defRPr sz="7400"/>
            </a:lvl1pPr>
          </a:lstStyle>
          <a:p>
            <a:r>
              <a:rPr lang="en-US" dirty="0"/>
              <a:t>Click to edit Master 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EEE2A7A0-B9EE-41A8-8016-28E5803F20B2}" type="datetime1">
              <a:rPr lang="en-US" smtClean="0"/>
              <a:t>4/24/2026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528809591"/>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ection Header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74320" y="1801368"/>
            <a:ext cx="7772400" cy="4572000"/>
          </a:xfrm>
        </p:spPr>
        <p:txBody>
          <a:bodyPr anchor="b">
            <a:normAutofit/>
          </a:bodyPr>
          <a:lstStyle>
            <a:lvl1pPr algn="l">
              <a:defRPr sz="74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65176" y="484632"/>
            <a:ext cx="7772400" cy="594360"/>
          </a:xfrm>
        </p:spPr>
        <p:txBody>
          <a:bodyPr anchor="t">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EEE2A7A0-B9EE-41A8-8016-28E5803F20B2}" type="datetime1">
              <a:rPr lang="en-US" smtClean="0"/>
              <a:t>4/24/2026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952279378"/>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612647" y="664108"/>
            <a:ext cx="8467558" cy="1554480"/>
          </a:xfrm>
        </p:spPr>
        <p:txBody>
          <a:bodyPr anchor="b">
            <a:normAutofit/>
          </a:bodyPr>
          <a:lstStyle>
            <a:lvl1pPr>
              <a:defRPr sz="4400"/>
            </a:lvl1pPr>
          </a:lstStyle>
          <a:p>
            <a:r>
              <a:rPr lang="en-US"/>
              <a:t>Click to edit Master title style</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12647" y="2333860"/>
            <a:ext cx="8467558" cy="3689909"/>
          </a:xfrm>
        </p:spPr>
        <p:txBody>
          <a:bodyPr>
            <a:normAutofit/>
          </a:bodyPr>
          <a:lstStyle>
            <a:lvl1pPr marL="457200" indent="-457200">
              <a:buFont typeface="+mj-lt"/>
              <a:buAutoNum type="arabicPeriod"/>
              <a:defRPr sz="2400"/>
            </a:lvl1pPr>
            <a:lvl2pPr marL="685800" indent="-457200">
              <a:buFont typeface="+mj-lt"/>
              <a:buAutoNum type="arabicPeriod"/>
              <a:defRPr sz="2000"/>
            </a:lvl2pPr>
            <a:lvl3pPr marL="800100" indent="-342900">
              <a:buFont typeface="+mj-lt"/>
              <a:buAutoNum type="arabicPeriod"/>
              <a:defRPr sz="1800"/>
            </a:lvl3pPr>
            <a:lvl4pPr marL="1028700" indent="-342900">
              <a:buFont typeface="+mj-lt"/>
              <a:buAutoNum type="arabicPeriod"/>
              <a:defRPr sz="1600"/>
            </a:lvl4pPr>
            <a:lvl5pPr marL="1257300" indent="-342900">
              <a:buFont typeface="+mj-lt"/>
              <a:buAutoNum type="arabicPeriod"/>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p>
            <a:fld id="{8A60B404-9532-4DA8-8A40-EC339A5BE635}" type="datetime1">
              <a:rPr lang="en-US" smtClean="0"/>
              <a:t>4/24/2026</a:t>
            </a:fld>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4672081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genda Phot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6858000" y="1161288"/>
            <a:ext cx="4663440" cy="1554480"/>
          </a:xfrm>
        </p:spPr>
        <p:txBody>
          <a:bodyPr anchor="b">
            <a:normAutofit/>
          </a:bodyPr>
          <a:lstStyle>
            <a:lvl1pPr>
              <a:defRPr sz="4000"/>
            </a:lvl1pPr>
          </a:lstStyle>
          <a:p>
            <a:r>
              <a:rPr lang="en-US" dirty="0"/>
              <a:t>Click to edit Master title style</a:t>
            </a:r>
          </a:p>
        </p:txBody>
      </p:sp>
      <p:sp>
        <p:nvSpPr>
          <p:cNvPr id="8" name="Picture Placeholder 7">
            <a:extLst>
              <a:ext uri="{FF2B5EF4-FFF2-40B4-BE49-F238E27FC236}">
                <a16:creationId xmlns:a16="http://schemas.microsoft.com/office/drawing/2014/main" id="{9AC20259-235D-F9C3-3788-C1457976F5AC}"/>
              </a:ext>
            </a:extLst>
          </p:cNvPr>
          <p:cNvSpPr>
            <a:spLocks noGrp="1"/>
          </p:cNvSpPr>
          <p:nvPr>
            <p:ph type="pic" sz="quarter" idx="14"/>
          </p:nvPr>
        </p:nvSpPr>
        <p:spPr>
          <a:xfrm>
            <a:off x="0" y="0"/>
            <a:ext cx="6099048" cy="6858000"/>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p>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858000" y="2825496"/>
            <a:ext cx="4663440" cy="3337560"/>
          </a:xfrm>
        </p:spPr>
        <p:txBody>
          <a:bodyPr>
            <a:normAutofit/>
          </a:bodyPr>
          <a:lstStyle>
            <a:lvl1pPr marL="457200" indent="-457200">
              <a:buFont typeface="+mj-lt"/>
              <a:buAutoNum type="arabicPeriod"/>
              <a:defRPr sz="2000"/>
            </a:lvl1pPr>
            <a:lvl2pPr marL="571500" indent="-342900">
              <a:buFont typeface="+mj-lt"/>
              <a:buAutoNum type="arabicPeriod"/>
              <a:defRPr sz="1800"/>
            </a:lvl2pPr>
            <a:lvl3pPr marL="800100" indent="-342900">
              <a:buFont typeface="+mj-lt"/>
              <a:buAutoNum type="arabicPeriod"/>
              <a:defRPr sz="1600"/>
            </a:lvl3pPr>
            <a:lvl4pPr marL="1028700" indent="-342900">
              <a:buFont typeface="+mj-lt"/>
              <a:buAutoNum type="arabicPeriod"/>
              <a:defRPr sz="1400"/>
            </a:lvl4pPr>
            <a:lvl5pPr>
              <a:buFont typeface="+mj-lt"/>
              <a:buAutoNum type="arabicPeriod"/>
              <a:defRPr sz="12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a:xfrm>
            <a:off x="6857999" y="6453002"/>
            <a:ext cx="1996689" cy="365125"/>
          </a:xfrm>
        </p:spPr>
        <p:txBody>
          <a:bodyPr/>
          <a:lstStyle/>
          <a:p>
            <a:fld id="{8A60B404-9532-4DA8-8A40-EC339A5BE635}" type="datetime1">
              <a:rPr lang="en-US" smtClean="0"/>
              <a:t>4/24/2026</a:t>
            </a:fld>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2275268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le, Content 1 (Ma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37159" y="151598"/>
            <a:ext cx="11924209" cy="528186"/>
          </a:xfrm>
        </p:spPr>
        <p:txBody>
          <a:bodyPr anchor="ctr">
            <a:normAutofit/>
          </a:bodyPr>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137159" y="776036"/>
            <a:ext cx="11924209" cy="567696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EEE6A364-A39C-470E-B89A-9BD899585684}" type="datetime1">
              <a:rPr lang="en-US" smtClean="0"/>
              <a:t>4/24/2026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41051269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Content Only (Ma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41248" y="-1325880"/>
            <a:ext cx="10515600" cy="1325880"/>
          </a:xfrm>
        </p:spPr>
        <p:txBody>
          <a:bodyPr anchor="ctr">
            <a:normAutofit/>
          </a:bodyPr>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137159" y="367091"/>
            <a:ext cx="11924209" cy="612381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B11C69CE-4771-4BFA-AD70-0E51ABA58D6D}" type="datetime1">
              <a:rPr lang="en-US" smtClean="0"/>
              <a:t>4/24/2026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8886518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Content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990E4242-8CA0-457D-B3B1-7D78B4164321}" type="datetime1">
              <a:rPr lang="en-US" smtClean="0"/>
              <a:t>4/24/2026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1312030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28347" y="2385975"/>
            <a:ext cx="4325112" cy="2454796"/>
          </a:xfrm>
        </p:spPr>
        <p:txBody>
          <a:bodyPr>
            <a:normAutofit/>
          </a:bodyPr>
          <a:lstStyle>
            <a:lvl1pPr>
              <a:defRPr sz="4400"/>
            </a:lvl1pPr>
          </a:lstStyle>
          <a:p>
            <a:r>
              <a:rPr lang="en-US"/>
              <a:t>Click to edit Master title style</a:t>
            </a:r>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6273800" y="2386584"/>
            <a:ext cx="4325112" cy="2459736"/>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F53D6F41-6645-4089-A6BB-7B692A44A4CC}" type="datetime1">
              <a:rPr lang="en-US" smtClean="0"/>
              <a:t>4/24/2026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3087418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28347" y="2258568"/>
            <a:ext cx="3813048" cy="3557016"/>
          </a:xfrm>
        </p:spPr>
        <p:txBody>
          <a:bodyPr>
            <a:normAutofit/>
          </a:bodyPr>
          <a:lstStyle>
            <a:lvl1pPr>
              <a:defRPr sz="3600"/>
            </a:lvl1pPr>
          </a:lstStyle>
          <a:p>
            <a:r>
              <a:rPr lang="en-US"/>
              <a:t>Click to edit Master title style</a:t>
            </a:r>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5519738" y="2254250"/>
            <a:ext cx="4956175" cy="3556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258B73AF-3955-4569-8B4F-B329360A9CBD}" type="datetime1">
              <a:rPr lang="en-US" smtClean="0"/>
              <a:t>4/24/2026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8075640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Content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4678" y="1537853"/>
            <a:ext cx="4145582" cy="4638825"/>
          </a:xfrm>
        </p:spPr>
        <p:txBody>
          <a:bodyPr>
            <a:normAutofit/>
          </a:bodyPr>
          <a:lstStyle>
            <a:lvl1pPr>
              <a:defRPr sz="3600"/>
            </a:lvl1pPr>
          </a:lstStyle>
          <a:p>
            <a:r>
              <a:rPr lang="en-US"/>
              <a:t>Click to edit Master title style</a:t>
            </a:r>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519738" y="1538288"/>
            <a:ext cx="5681662" cy="48180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8695276D-BBED-48BC-B459-1E9A16CF46CD}" type="datetime1">
              <a:rPr lang="en-US" smtClean="0"/>
              <a:t>4/24/2026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3545867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Content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4677" y="877456"/>
            <a:ext cx="4142232" cy="4940661"/>
          </a:xfrm>
        </p:spPr>
        <p:txBody>
          <a:bodyPr>
            <a:normAutofit/>
          </a:bodyPr>
          <a:lstStyle>
            <a:lvl1pPr>
              <a:defRPr sz="3600"/>
            </a:lvl1pPr>
          </a:lstStyle>
          <a:p>
            <a:r>
              <a:rPr lang="en-US"/>
              <a:t>Click to edit Master title style</a:t>
            </a:r>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5522913" y="877456"/>
            <a:ext cx="6159500" cy="53908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FD138C57-8E3B-4697-92F8-0ED9B71F7E17}" type="datetime1">
              <a:rPr lang="en-US" smtClean="0"/>
              <a:t>4/24/2026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33471166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Content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372533" y="548639"/>
            <a:ext cx="3494314" cy="5719639"/>
          </a:xfrm>
        </p:spPr>
        <p:txBody>
          <a:bodyPr>
            <a:norm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504268" y="549274"/>
            <a:ext cx="7315200" cy="58064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B0ADC593-EA98-4C39-A75F-3F3A9C691019}" type="datetime1">
              <a:rPr lang="en-US" smtClean="0"/>
              <a:t>4/24/2026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4466122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ent Photo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538937" y="548640"/>
            <a:ext cx="6093225" cy="1143000"/>
          </a:xfrm>
        </p:spPr>
        <p:txBody>
          <a:bodyPr anchor="b"/>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1"/>
            <a:ext cx="4793885" cy="6858000"/>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p>
            <a:endParaRPr lang="en-US" dirty="0"/>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538937" y="1828800"/>
            <a:ext cx="6071616" cy="44897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E742B5C-5438-96A4-4A2A-AE939906F8A4}"/>
              </a:ext>
            </a:extLst>
          </p:cNvPr>
          <p:cNvSpPr>
            <a:spLocks noGrp="1"/>
          </p:cNvSpPr>
          <p:nvPr>
            <p:ph type="dt" sz="half" idx="15"/>
          </p:nvPr>
        </p:nvSpPr>
        <p:spPr>
          <a:xfrm>
            <a:off x="5538937" y="6453002"/>
            <a:ext cx="3337584" cy="365125"/>
          </a:xfrm>
        </p:spPr>
        <p:txBody>
          <a:bodyPr/>
          <a:lstStyle/>
          <a:p>
            <a:fld id="{8FACD271-2BB0-4C13-9E3A-50B90F57CA5B}" type="datetime1">
              <a:rPr lang="en-US" smtClean="0"/>
              <a:t>4/24/2026</a:t>
            </a:fld>
            <a:endParaRPr lang="en-US" dirty="0"/>
          </a:p>
        </p:txBody>
      </p:sp>
      <p:sp>
        <p:nvSpPr>
          <p:cNvPr id="9" name="Footer Placeholder 8">
            <a:extLst>
              <a:ext uri="{FF2B5EF4-FFF2-40B4-BE49-F238E27FC236}">
                <a16:creationId xmlns:a16="http://schemas.microsoft.com/office/drawing/2014/main" id="{C65BFCB1-FAA8-D03A-3B62-DCB2CF1CA112}"/>
              </a:ext>
            </a:extLst>
          </p:cNvPr>
          <p:cNvSpPr>
            <a:spLocks noGrp="1"/>
          </p:cNvSpPr>
          <p:nvPr>
            <p:ph type="ftr" sz="quarter" idx="16"/>
          </p:nvPr>
        </p:nvSpPr>
        <p:spPr/>
        <p:txBody>
          <a:bodyPr/>
          <a:lstStyle/>
          <a:p>
            <a:r>
              <a:rPr lang="en-US" dirty="0"/>
              <a:t>Sample Footer Text</a:t>
            </a:r>
          </a:p>
        </p:txBody>
      </p:sp>
      <p:sp>
        <p:nvSpPr>
          <p:cNvPr id="10" name="Slide Number Placeholder 9">
            <a:extLst>
              <a:ext uri="{FF2B5EF4-FFF2-40B4-BE49-F238E27FC236}">
                <a16:creationId xmlns:a16="http://schemas.microsoft.com/office/drawing/2014/main" id="{0A608994-46CD-AAE0-DCC4-A59D26254D84}"/>
              </a:ext>
            </a:extLst>
          </p:cNvPr>
          <p:cNvSpPr>
            <a:spLocks noGrp="1"/>
          </p:cNvSpPr>
          <p:nvPr>
            <p:ph type="sldNum" sz="quarter" idx="17"/>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417492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Photo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6135624" cy="1143000"/>
          </a:xfrm>
        </p:spPr>
        <p:txBody>
          <a:bodyPr anchor="b"/>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12774" y="1828800"/>
            <a:ext cx="6135624" cy="44897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7400544" y="0"/>
            <a:ext cx="4791456" cy="6858000"/>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p>
            <a:endParaRPr lang="en-US" dirty="0"/>
          </a:p>
        </p:txBody>
      </p:sp>
      <p:sp>
        <p:nvSpPr>
          <p:cNvPr id="9" name="Date Placeholder 8">
            <a:extLst>
              <a:ext uri="{FF2B5EF4-FFF2-40B4-BE49-F238E27FC236}">
                <a16:creationId xmlns:a16="http://schemas.microsoft.com/office/drawing/2014/main" id="{81177663-FC76-DF36-EEB7-5BE4C6C82F3A}"/>
              </a:ext>
            </a:extLst>
          </p:cNvPr>
          <p:cNvSpPr>
            <a:spLocks noGrp="1"/>
          </p:cNvSpPr>
          <p:nvPr>
            <p:ph type="dt" sz="half" idx="15"/>
          </p:nvPr>
        </p:nvSpPr>
        <p:spPr/>
        <p:txBody>
          <a:bodyPr/>
          <a:lstStyle/>
          <a:p>
            <a:fld id="{9C4109C0-CC82-467C-B6E8-62D4D3634E2A}" type="datetime1">
              <a:rPr lang="en-US" smtClean="0"/>
              <a:t>4/24/2026</a:t>
            </a:fld>
            <a:endParaRPr lang="en-US" dirty="0"/>
          </a:p>
        </p:txBody>
      </p:sp>
      <p:sp>
        <p:nvSpPr>
          <p:cNvPr id="10" name="Footer Placeholder 9">
            <a:extLst>
              <a:ext uri="{FF2B5EF4-FFF2-40B4-BE49-F238E27FC236}">
                <a16:creationId xmlns:a16="http://schemas.microsoft.com/office/drawing/2014/main" id="{4515DEC4-C967-ABFB-73CF-0A90335332A4}"/>
              </a:ext>
            </a:extLst>
          </p:cNvPr>
          <p:cNvSpPr>
            <a:spLocks noGrp="1"/>
          </p:cNvSpPr>
          <p:nvPr>
            <p:ph type="ftr" sz="quarter" idx="16"/>
          </p:nvPr>
        </p:nvSpPr>
        <p:spPr>
          <a:xfrm>
            <a:off x="3950591" y="6453002"/>
            <a:ext cx="2805405" cy="365125"/>
          </a:xfrm>
        </p:spPr>
        <p:txBody>
          <a:bodyPr/>
          <a:lstStyle/>
          <a:p>
            <a:r>
              <a:rPr lang="en-US" dirty="0"/>
              <a:t>Sample Footer Text</a:t>
            </a:r>
          </a:p>
        </p:txBody>
      </p:sp>
      <p:sp>
        <p:nvSpPr>
          <p:cNvPr id="12" name="Slide Number Placeholder 11">
            <a:extLst>
              <a:ext uri="{FF2B5EF4-FFF2-40B4-BE49-F238E27FC236}">
                <a16:creationId xmlns:a16="http://schemas.microsoft.com/office/drawing/2014/main" id="{A5A5085F-BE80-B110-AA1F-9DD0919E27D7}"/>
              </a:ext>
            </a:extLst>
          </p:cNvPr>
          <p:cNvSpPr>
            <a:spLocks noGrp="1"/>
          </p:cNvSpPr>
          <p:nvPr>
            <p:ph type="sldNum" sz="quarter" idx="17"/>
          </p:nvPr>
        </p:nvSpPr>
        <p:spPr>
          <a:xfrm>
            <a:off x="6706232" y="6453002"/>
            <a:ext cx="429207" cy="365125"/>
          </a:xfr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72140470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ntent Photo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745736" y="320040"/>
            <a:ext cx="6858000" cy="932688"/>
          </a:xfrm>
        </p:spPr>
        <p:txBody>
          <a:bodyPr anchor="b"/>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1"/>
            <a:ext cx="4023360" cy="6858000"/>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p>
            <a:endParaRPr lang="en-US" dirty="0"/>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745736" y="1380744"/>
            <a:ext cx="6858000" cy="49834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a:extLst>
              <a:ext uri="{FF2B5EF4-FFF2-40B4-BE49-F238E27FC236}">
                <a16:creationId xmlns:a16="http://schemas.microsoft.com/office/drawing/2014/main" id="{F0BFB53A-8FDF-F131-DCF2-D7BECE95381F}"/>
              </a:ext>
            </a:extLst>
          </p:cNvPr>
          <p:cNvSpPr>
            <a:spLocks noGrp="1"/>
          </p:cNvSpPr>
          <p:nvPr>
            <p:ph type="dt" sz="half" idx="15"/>
          </p:nvPr>
        </p:nvSpPr>
        <p:spPr>
          <a:xfrm>
            <a:off x="4745736" y="6453002"/>
            <a:ext cx="3494314" cy="365125"/>
          </a:xfrm>
        </p:spPr>
        <p:txBody>
          <a:bodyPr/>
          <a:lstStyle/>
          <a:p>
            <a:fld id="{1A5F77D0-C28E-4573-88F0-0A30FF98888E}" type="datetime1">
              <a:rPr lang="en-US" smtClean="0"/>
              <a:t>4/24/2026</a:t>
            </a:fld>
            <a:endParaRPr lang="en-US" dirty="0"/>
          </a:p>
        </p:txBody>
      </p:sp>
      <p:sp>
        <p:nvSpPr>
          <p:cNvPr id="4" name="Footer Placeholder 3">
            <a:extLst>
              <a:ext uri="{FF2B5EF4-FFF2-40B4-BE49-F238E27FC236}">
                <a16:creationId xmlns:a16="http://schemas.microsoft.com/office/drawing/2014/main" id="{5446E4B5-B423-4137-0255-D68BAC85BE95}"/>
              </a:ext>
            </a:extLst>
          </p:cNvPr>
          <p:cNvSpPr>
            <a:spLocks noGrp="1"/>
          </p:cNvSpPr>
          <p:nvPr>
            <p:ph type="ftr" sz="quarter" idx="16"/>
          </p:nvPr>
        </p:nvSpPr>
        <p:spPr/>
        <p:txBody>
          <a:bodyPr/>
          <a:lstStyle/>
          <a:p>
            <a:r>
              <a:rPr lang="en-US" dirty="0"/>
              <a:t>Sample Footer Text</a:t>
            </a:r>
          </a:p>
        </p:txBody>
      </p:sp>
      <p:sp>
        <p:nvSpPr>
          <p:cNvPr id="9" name="Slide Number Placeholder 8">
            <a:extLst>
              <a:ext uri="{FF2B5EF4-FFF2-40B4-BE49-F238E27FC236}">
                <a16:creationId xmlns:a16="http://schemas.microsoft.com/office/drawing/2014/main" id="{79FEC5A8-0DCB-9EEB-83E2-0411804C543D}"/>
              </a:ext>
            </a:extLst>
          </p:cNvPr>
          <p:cNvSpPr>
            <a:spLocks noGrp="1"/>
          </p:cNvSpPr>
          <p:nvPr>
            <p:ph type="sldNum" sz="quarter" idx="17"/>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16321719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ntent Photo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7" y="320040"/>
            <a:ext cx="6858000" cy="932688"/>
          </a:xfrm>
        </p:spPr>
        <p:txBody>
          <a:bodyPr anchor="b"/>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12647" y="1380744"/>
            <a:ext cx="6858000" cy="49834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8091732" y="0"/>
            <a:ext cx="4100267" cy="6858000"/>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p>
            <a:endParaRPr lang="en-US" dirty="0"/>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p:txBody>
          <a:bodyPr/>
          <a:lstStyle/>
          <a:p>
            <a:fld id="{D1F1191D-5EC4-40DF-9DB6-A6385AB88B55}" type="datetime1">
              <a:rPr lang="en-US" smtClean="0"/>
              <a:t>4/24/2026</a:t>
            </a:fld>
            <a:endParaRPr lang="en-US" dirty="0"/>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4285799" y="6453002"/>
            <a:ext cx="2805405" cy="365125"/>
          </a:xfrm>
        </p:spPr>
        <p:txBody>
          <a:bodyPr/>
          <a:lstStyle/>
          <a:p>
            <a:r>
              <a:rPr lang="en-US" dirty="0"/>
              <a:t>Sample Footer Text</a:t>
            </a:r>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7041440" y="6453002"/>
            <a:ext cx="429207" cy="365125"/>
          </a:xfr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187197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ntent Photo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253808" y="584339"/>
            <a:ext cx="4361688" cy="1527048"/>
          </a:xfrm>
        </p:spPr>
        <p:txBody>
          <a:bodyPr anchor="b"/>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0"/>
            <a:ext cx="6611509" cy="6858000"/>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p>
            <a:endParaRPr lang="en-US" dirty="0"/>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253745" y="2212975"/>
            <a:ext cx="4362450" cy="40957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7253745" y="6453002"/>
            <a:ext cx="1622776" cy="365125"/>
          </a:xfrm>
        </p:spPr>
        <p:txBody>
          <a:bodyPr/>
          <a:lstStyle>
            <a:lvl1pPr>
              <a:defRPr>
                <a:solidFill>
                  <a:schemeClr val="tx1"/>
                </a:solidFill>
                <a:effectLst/>
              </a:defRPr>
            </a:lvl1pPr>
          </a:lstStyle>
          <a:p>
            <a:fld id="{EE468DAA-49F6-4492-82E6-75555EB31418}" type="datetime1">
              <a:rPr lang="en-US" smtClean="0"/>
              <a:t>4/24/2026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96734474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ntent Photo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83413"/>
            <a:ext cx="4361688" cy="1527048"/>
          </a:xfrm>
        </p:spPr>
        <p:txBody>
          <a:bodyPr anchor="b"/>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12775" y="2212975"/>
            <a:ext cx="4360863" cy="40957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37160" y="6453002"/>
            <a:ext cx="2031073" cy="365125"/>
          </a:xfrm>
        </p:spPr>
        <p:txBody>
          <a:bodyPr/>
          <a:lstStyle/>
          <a:p>
            <a:fld id="{41D22668-A3AE-429F-A351-A1583BA90793}" type="datetime1">
              <a:rPr lang="en-US" smtClean="0"/>
              <a:t>4/24/2026</a:t>
            </a:fld>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5745480" y="0"/>
            <a:ext cx="6446520" cy="6858000"/>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p>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2168233" y="6453002"/>
            <a:ext cx="2805405" cy="365125"/>
          </a:xfrm>
        </p:spPr>
        <p:txBody>
          <a:bodyPr/>
          <a:lstStyle>
            <a:lvl1pPr>
              <a:defRPr>
                <a:solidFill>
                  <a:schemeClr val="tx1"/>
                </a:solidFill>
                <a:effectLst/>
              </a:defRPr>
            </a:lvl1p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4923874" y="6453002"/>
            <a:ext cx="429207" cy="365125"/>
          </a:xfrm>
        </p:spPr>
        <p:txBody>
          <a:bodyPr/>
          <a:lstStyle>
            <a:lvl1pPr>
              <a:defRPr>
                <a:solidFill>
                  <a:schemeClr val="tx1"/>
                </a:solidFill>
                <a:effectLst/>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6918008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tent Photo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094553" y="320040"/>
            <a:ext cx="4522936" cy="932688"/>
          </a:xfrm>
        </p:spPr>
        <p:txBody>
          <a:bodyPr anchor="b"/>
          <a:lstStyle>
            <a:lvl1pPr>
              <a:defRPr sz="32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6492240" cy="6858000"/>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p>
            <a:endParaRPr lang="en-US" dirty="0"/>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104888" y="1380744"/>
            <a:ext cx="4512601" cy="49834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7104491" y="6453002"/>
            <a:ext cx="1772029" cy="365125"/>
          </a:xfrm>
        </p:spPr>
        <p:txBody>
          <a:bodyPr/>
          <a:lstStyle>
            <a:lvl1pPr>
              <a:defRPr>
                <a:solidFill>
                  <a:schemeClr val="tx1"/>
                </a:solidFill>
                <a:effectLst/>
              </a:defRPr>
            </a:lvl1pPr>
          </a:lstStyle>
          <a:p>
            <a:fld id="{CB3A2E2B-8F4D-437C-9F55-5E913AFC716A}" type="datetime1">
              <a:rPr lang="en-US" smtClean="0"/>
              <a:t>4/24/2026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417121593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ntent Photo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320040"/>
            <a:ext cx="4572000" cy="932688"/>
          </a:xfrm>
        </p:spPr>
        <p:txBody>
          <a:bodyPr anchor="b"/>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12774" y="1380744"/>
            <a:ext cx="4572000" cy="4983480"/>
          </a:xfrm>
        </p:spPr>
        <p:txBody>
          <a:bodyPr/>
          <a:lstStyle>
            <a:lvl1pPr marL="0" indent="0">
              <a:buNone/>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37160" y="6453002"/>
            <a:ext cx="2031073" cy="365125"/>
          </a:xfrm>
        </p:spPr>
        <p:txBody>
          <a:bodyPr/>
          <a:lstStyle/>
          <a:p>
            <a:fld id="{46C70014-48FC-4647-9615-BBD39F98887D}" type="datetime1">
              <a:rPr lang="en-US" smtClean="0"/>
              <a:t>4/24/2026</a:t>
            </a:fld>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5917720" y="0"/>
            <a:ext cx="6274279" cy="6858000"/>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p>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2168233" y="6453002"/>
            <a:ext cx="2805405" cy="365125"/>
          </a:xfrm>
        </p:spPr>
        <p:txBody>
          <a:bodyPr/>
          <a:lstStyle>
            <a:lvl1pPr>
              <a:defRPr>
                <a:solidFill>
                  <a:schemeClr val="tx1"/>
                </a:solidFill>
                <a:effectLst/>
              </a:defRPr>
            </a:lvl1p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4923874" y="6453002"/>
            <a:ext cx="429207" cy="365125"/>
          </a:xfrm>
        </p:spPr>
        <p:txBody>
          <a:bodyPr/>
          <a:lstStyle>
            <a:lvl1pPr>
              <a:defRPr>
                <a:solidFill>
                  <a:schemeClr val="tx1"/>
                </a:solidFill>
                <a:effectLst/>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1018207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ntent Photo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212663" y="583413"/>
            <a:ext cx="3401568" cy="1527048"/>
          </a:xfrm>
        </p:spPr>
        <p:txBody>
          <a:bodyPr anchor="b">
            <a:normAutofit/>
          </a:bodyPr>
          <a:lstStyle>
            <a:lvl1pPr>
              <a:defRPr sz="32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0"/>
            <a:ext cx="7584144" cy="6858000"/>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p>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8212790" y="2212975"/>
            <a:ext cx="3401568" cy="40957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305F20-8340-4F06-2EA5-4D05FFED4587}"/>
              </a:ext>
            </a:extLst>
          </p:cNvPr>
          <p:cNvSpPr>
            <a:spLocks noGrp="1"/>
          </p:cNvSpPr>
          <p:nvPr>
            <p:ph type="dt" sz="half" idx="15"/>
          </p:nvPr>
        </p:nvSpPr>
        <p:spPr>
          <a:xfrm>
            <a:off x="8212663" y="6453002"/>
            <a:ext cx="922372" cy="365125"/>
          </a:xfrm>
        </p:spPr>
        <p:txBody>
          <a:bodyPr/>
          <a:lstStyle/>
          <a:p>
            <a:fld id="{C089F4EF-3CDF-46D7-ADF4-3A52C84FD8BE}" type="datetime1">
              <a:rPr lang="en-US" smtClean="0"/>
              <a:t>4/24/2026</a:t>
            </a:fld>
            <a:endParaRPr lang="en-US" dirty="0"/>
          </a:p>
        </p:txBody>
      </p:sp>
      <p:sp>
        <p:nvSpPr>
          <p:cNvPr id="9" name="Footer Placeholder 8">
            <a:extLst>
              <a:ext uri="{FF2B5EF4-FFF2-40B4-BE49-F238E27FC236}">
                <a16:creationId xmlns:a16="http://schemas.microsoft.com/office/drawing/2014/main" id="{B09198F5-FF38-389C-E060-120AC6301809}"/>
              </a:ext>
            </a:extLst>
          </p:cNvPr>
          <p:cNvSpPr>
            <a:spLocks noGrp="1"/>
          </p:cNvSpPr>
          <p:nvPr>
            <p:ph type="ftr" sz="quarter" idx="16"/>
          </p:nvPr>
        </p:nvSpPr>
        <p:spPr>
          <a:xfrm>
            <a:off x="9135035" y="6453002"/>
            <a:ext cx="2546891" cy="365125"/>
          </a:xfrm>
        </p:spPr>
        <p:txBody>
          <a:bodyPr/>
          <a:lstStyle/>
          <a:p>
            <a:r>
              <a:rPr lang="en-US" dirty="0"/>
              <a:t>Sample Footer Text</a:t>
            </a:r>
          </a:p>
        </p:txBody>
      </p:sp>
      <p:sp>
        <p:nvSpPr>
          <p:cNvPr id="10" name="Slide Number Placeholder 9">
            <a:extLst>
              <a:ext uri="{FF2B5EF4-FFF2-40B4-BE49-F238E27FC236}">
                <a16:creationId xmlns:a16="http://schemas.microsoft.com/office/drawing/2014/main" id="{4963CA08-6B63-DC1E-8CB3-C323C9040122}"/>
              </a:ext>
            </a:extLst>
          </p:cNvPr>
          <p:cNvSpPr>
            <a:spLocks noGrp="1"/>
          </p:cNvSpPr>
          <p:nvPr>
            <p:ph type="sldNum" sz="quarter" idx="17"/>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37078269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 Photo 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83413"/>
            <a:ext cx="3401568" cy="1527048"/>
          </a:xfrm>
        </p:spPr>
        <p:txBody>
          <a:bodyPr anchor="b">
            <a:norm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12775" y="2212975"/>
            <a:ext cx="3401568" cy="40957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37160" y="6453002"/>
            <a:ext cx="1067625" cy="365125"/>
          </a:xfrm>
        </p:spPr>
        <p:txBody>
          <a:bodyPr/>
          <a:lstStyle/>
          <a:p>
            <a:fld id="{E635C43F-DBB1-4D83-B442-E1529AA900C2}" type="datetime1">
              <a:rPr lang="en-US" smtClean="0"/>
              <a:t>4/24/2026</a:t>
            </a:fld>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4761780" y="0"/>
            <a:ext cx="7430219" cy="6858000"/>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p>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204785" y="6453002"/>
            <a:ext cx="2805405" cy="365125"/>
          </a:xfrm>
        </p:spPr>
        <p:txBody>
          <a:bodyPr/>
          <a:lstStyle>
            <a:lvl1pPr>
              <a:defRPr>
                <a:solidFill>
                  <a:schemeClr val="tx1"/>
                </a:solidFill>
                <a:effectLst/>
              </a:defRPr>
            </a:lvl1p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3960426" y="6453002"/>
            <a:ext cx="429207" cy="365125"/>
          </a:xfrm>
        </p:spPr>
        <p:txBody>
          <a:bodyPr/>
          <a:lstStyle>
            <a:lvl1pPr>
              <a:defRPr>
                <a:solidFill>
                  <a:schemeClr val="tx1"/>
                </a:solidFill>
                <a:effectLst/>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407153323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ntent Photo 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343102" y="1078992"/>
            <a:ext cx="3273552" cy="1942773"/>
          </a:xfrm>
        </p:spPr>
        <p:txBody>
          <a:bodyPr anchor="b"/>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0"/>
            <a:ext cx="7781365" cy="6858000"/>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p>
            <a:endParaRPr lang="en-US" dirty="0"/>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344096" y="3099816"/>
            <a:ext cx="3273552" cy="2953512"/>
          </a:xfrm>
        </p:spPr>
        <p:txBody>
          <a:bodyPr>
            <a:normAutofit/>
          </a:bodyPr>
          <a:lstStyle>
            <a:lvl1pPr marL="0" indent="0">
              <a:buNone/>
              <a:defRPr sz="1600"/>
            </a:lvl1pPr>
            <a:lvl2pPr marL="228600" indent="0">
              <a:buNone/>
              <a:defRPr sz="1400"/>
            </a:lvl2pPr>
            <a:lvl3pPr marL="457200" indent="0">
              <a:buNone/>
              <a:defRPr sz="1200"/>
            </a:lvl3pPr>
            <a:lvl4pPr marL="685800" indent="0">
              <a:buNone/>
              <a:defRPr sz="1100"/>
            </a:lvl4pPr>
            <a:lvl5pPr marL="914400" indent="0">
              <a:buNone/>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8343102" y="6453002"/>
            <a:ext cx="1003659" cy="365125"/>
          </a:xfrm>
        </p:spPr>
        <p:txBody>
          <a:bodyPr/>
          <a:lstStyle>
            <a:lvl1pPr>
              <a:defRPr>
                <a:solidFill>
                  <a:schemeClr val="tx1"/>
                </a:solidFill>
                <a:effectLst/>
              </a:defRPr>
            </a:lvl1pPr>
          </a:lstStyle>
          <a:p>
            <a:fld id="{2D13F81E-C5BD-4314-B9B9-AAE2702F29D2}" type="datetime1">
              <a:rPr lang="en-US" smtClean="0"/>
              <a:t>4/24/2026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9346761" y="6453002"/>
            <a:ext cx="2335165" cy="365125"/>
          </a:xfrm>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24673470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ntent Photo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21733" y="5012268"/>
            <a:ext cx="3739896" cy="1390330"/>
          </a:xfrm>
        </p:spPr>
        <p:txBody>
          <a:bodyPr anchor="t">
            <a:normAutofit/>
          </a:bodyPr>
          <a:lstStyle>
            <a:lvl1pPr>
              <a:defRPr sz="32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12192000" cy="4635132"/>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p>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ADC8C146-0A20-4029-98D5-9A42EEDF8B24}" type="datetime1">
              <a:rPr lang="en-US" smtClean="0"/>
              <a:t>4/24/2026</a:t>
            </a:fld>
            <a:endParaRPr lang="en-US" dirty="0"/>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5349240" y="5012267"/>
            <a:ext cx="6400800" cy="1390330"/>
          </a:xfrm>
        </p:spPr>
        <p:txBody>
          <a:bodyPr>
            <a:noAutofit/>
          </a:bodyPr>
          <a:lstStyle>
            <a:lvl1pPr marL="0" indent="0">
              <a:buFont typeface="Arial" panose="020B0604020202020204" pitchFamily="34" charset="0"/>
              <a:buNone/>
              <a:defRPr sz="1600"/>
            </a:lvl1pPr>
            <a:lvl2pPr marL="228600" indent="0">
              <a:buFont typeface="Arial" panose="020B0604020202020204" pitchFamily="34" charset="0"/>
              <a:buNone/>
              <a:defRPr sz="1400"/>
            </a:lvl2pPr>
            <a:lvl3pPr marL="457200" indent="0">
              <a:buFont typeface="Arial" panose="020B0604020202020204" pitchFamily="34" charset="0"/>
              <a:buNone/>
              <a:defRPr sz="1200"/>
            </a:lvl3pPr>
            <a:lvl4pPr marL="685800" indent="0">
              <a:buFont typeface="Arial" panose="020B0604020202020204" pitchFamily="34" charset="0"/>
              <a:buNone/>
              <a:defRPr sz="1100"/>
            </a:lvl4pPr>
            <a:lvl5pPr marL="914400" indent="0">
              <a:buFont typeface="Arial" panose="020B0604020202020204" pitchFamily="34" charset="0"/>
              <a:buNone/>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10288879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ntent Photo 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21733" y="4162318"/>
            <a:ext cx="2953618" cy="1892808"/>
          </a:xfrm>
        </p:spPr>
        <p:txBody>
          <a:bodyPr anchor="t">
            <a:normAutofit/>
          </a:bodyPr>
          <a:lstStyle>
            <a:lvl1pPr>
              <a:defRPr sz="32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12192000" cy="3778270"/>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p>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87C12A2F-57DF-45DA-A7E9-678FD33267B9}" type="datetime1">
              <a:rPr lang="en-US" smtClean="0"/>
              <a:t>4/24/2026</a:t>
            </a:fld>
            <a:endParaRPr lang="en-US" dirty="0"/>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77640" y="4162318"/>
            <a:ext cx="7772400" cy="2240280"/>
          </a:xfrm>
        </p:spPr>
        <p:txBody>
          <a:bodyPr>
            <a:noAutofit/>
          </a:bodyPr>
          <a:lstStyle>
            <a:lvl1pPr marL="285750" indent="-285750">
              <a:buFont typeface="Arial" panose="020B0604020202020204" pitchFamily="34" charset="0"/>
              <a:buChar char="•"/>
              <a:defRPr sz="1800"/>
            </a:lvl1pPr>
            <a:lvl2pPr marL="514350" indent="-285750">
              <a:buFont typeface="Arial" panose="020B0604020202020204" pitchFamily="34" charset="0"/>
              <a:buChar char="•"/>
              <a:defRPr sz="1600"/>
            </a:lvl2pPr>
            <a:lvl3pPr marL="742950" indent="-285750">
              <a:buFont typeface="Arial" panose="020B0604020202020204" pitchFamily="34" charset="0"/>
              <a:buChar char="•"/>
              <a:defRPr sz="1400"/>
            </a:lvl3pPr>
            <a:lvl4pPr marL="857250" indent="-171450">
              <a:buFont typeface="Arial" panose="020B0604020202020204" pitchFamily="34" charset="0"/>
              <a:buChar char="•"/>
              <a:defRPr sz="1200"/>
            </a:lvl4pPr>
            <a:lvl5pPr marL="1085850" indent="-171450">
              <a:buFont typeface="Arial" panose="020B0604020202020204" pitchFamily="34" charset="0"/>
              <a:buChar char="•"/>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62591928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ontent Photo 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21733" y="561425"/>
            <a:ext cx="2953618" cy="1892808"/>
          </a:xfrm>
        </p:spPr>
        <p:txBody>
          <a:bodyPr anchor="t">
            <a:normAutofit/>
          </a:bodyPr>
          <a:lstStyle>
            <a:lvl1pPr>
              <a:defRPr sz="32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3079730"/>
            <a:ext cx="12192000" cy="3778270"/>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p>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37160" y="59778"/>
            <a:ext cx="3494314" cy="365125"/>
          </a:xfrm>
        </p:spPr>
        <p:txBody>
          <a:bodyPr/>
          <a:lstStyle/>
          <a:p>
            <a:fld id="{9128053F-E531-4885-B604-CF1A6DEEE405}" type="datetime1">
              <a:rPr lang="en-US" smtClean="0"/>
              <a:t>4/24/2026</a:t>
            </a:fld>
            <a:endParaRPr lang="en-US" dirty="0"/>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77640" y="561425"/>
            <a:ext cx="7772400" cy="2240280"/>
          </a:xfrm>
        </p:spPr>
        <p:txBody>
          <a:bodyPr>
            <a:noAutofit/>
          </a:bodyPr>
          <a:lstStyle>
            <a:lvl1pPr marL="285750" indent="-285750">
              <a:buFont typeface="Arial" panose="020B0604020202020204" pitchFamily="34" charset="0"/>
              <a:buChar char="•"/>
              <a:defRPr sz="1800"/>
            </a:lvl1pPr>
            <a:lvl2pPr marL="514350" indent="-285750">
              <a:buFont typeface="Arial" panose="020B0604020202020204" pitchFamily="34" charset="0"/>
              <a:buChar char="•"/>
              <a:defRPr sz="1600"/>
            </a:lvl2pPr>
            <a:lvl3pPr marL="742950" indent="-285750">
              <a:buFont typeface="Arial" panose="020B0604020202020204" pitchFamily="34" charset="0"/>
              <a:buChar char="•"/>
              <a:defRPr sz="1400"/>
            </a:lvl3pPr>
            <a:lvl4pPr marL="857250" indent="-171450">
              <a:buFont typeface="Arial" panose="020B0604020202020204" pitchFamily="34" charset="0"/>
              <a:buChar char="•"/>
              <a:defRPr sz="1200"/>
            </a:lvl4pPr>
            <a:lvl5pPr marL="1085850" indent="-171450">
              <a:buFont typeface="Arial" panose="020B0604020202020204" pitchFamily="34" charset="0"/>
              <a:buChar char="•"/>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876521" y="59778"/>
            <a:ext cx="2805405" cy="365125"/>
          </a:xfrm>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632162" y="59778"/>
            <a:ext cx="429207" cy="365125"/>
          </a:xfr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46768102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ontent Photo 1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6" y="603504"/>
            <a:ext cx="10972802" cy="970463"/>
          </a:xfrm>
        </p:spPr>
        <p:txBody>
          <a:bodyPr anchor="ct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612645" y="1828800"/>
            <a:ext cx="6172200" cy="4425696"/>
          </a:xfrm>
          <a:blipFill dpi="0" rotWithShape="1">
            <a:blip r:embed="rId2" cstate="screen">
              <a:alphaModFix amt="60000"/>
              <a:extLst>
                <a:ext uri="{28A0092B-C50C-407E-A947-70E740481C1C}">
                  <a14:useLocalDpi xmlns:a14="http://schemas.microsoft.com/office/drawing/2010/main"/>
                </a:ext>
              </a:extLst>
            </a:blip>
            <a:srcRect/>
            <a:stretch>
              <a:fillRect/>
            </a:stretch>
          </a:blipFill>
        </p:spPr>
        <p:txBody>
          <a:bodyPr/>
          <a:lstStyle/>
          <a:p>
            <a:endParaRPr lang="en-US" dirty="0"/>
          </a:p>
        </p:txBody>
      </p:sp>
      <p:sp>
        <p:nvSpPr>
          <p:cNvPr id="8" name="Content Placeholder 7">
            <a:extLst>
              <a:ext uri="{FF2B5EF4-FFF2-40B4-BE49-F238E27FC236}">
                <a16:creationId xmlns:a16="http://schemas.microsoft.com/office/drawing/2014/main" id="{C1897688-419F-6EB2-5CC1-DC14924E5FC3}"/>
              </a:ext>
            </a:extLst>
          </p:cNvPr>
          <p:cNvSpPr>
            <a:spLocks noGrp="1"/>
          </p:cNvSpPr>
          <p:nvPr>
            <p:ph sz="quarter" idx="14"/>
          </p:nvPr>
        </p:nvSpPr>
        <p:spPr>
          <a:xfrm>
            <a:off x="7327395" y="1828800"/>
            <a:ext cx="4251960" cy="442887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4766791B-F730-470C-BD5E-FFF8D449589F}" type="datetime1">
              <a:rPr lang="en-US" smtClean="0"/>
              <a:t>4/24/2026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77976790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ontent Photo 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39"/>
            <a:ext cx="4672584" cy="1453896"/>
          </a:xfrm>
        </p:spPr>
        <p:txBody>
          <a:bodyPr>
            <a:normAutofit/>
          </a:bodyPr>
          <a:lstStyle>
            <a:lvl1pPr>
              <a:defRPr sz="36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612648" y="2290890"/>
            <a:ext cx="4672584" cy="4041648"/>
          </a:xfrm>
          <a:blipFill dpi="0" rotWithShape="1">
            <a:blip r:embed="rId2" cstate="screen">
              <a:alphaModFix amt="60000"/>
              <a:extLst>
                <a:ext uri="{28A0092B-C50C-407E-A947-70E740481C1C}">
                  <a14:useLocalDpi xmlns:a14="http://schemas.microsoft.com/office/drawing/2010/main"/>
                </a:ext>
              </a:extLst>
            </a:blip>
            <a:srcRect/>
            <a:stretch>
              <a:fillRect/>
            </a:stretch>
          </a:blipFill>
        </p:spPr>
        <p:txBody>
          <a:bodyPr/>
          <a:lstStyle/>
          <a:p>
            <a:endParaRPr lang="en-US" dirty="0"/>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6096000" y="549275"/>
            <a:ext cx="5585925" cy="57832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4E73FE0C-303A-49D2-B22C-9FE8AE7D9EF1}" type="datetime1">
              <a:rPr lang="en-US" smtClean="0"/>
              <a:t>4/24/2026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1146012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ontent Photo 1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4678" y="550217"/>
            <a:ext cx="3657603" cy="1453896"/>
          </a:xfrm>
        </p:spPr>
        <p:txBody>
          <a:bodyPr anchor="t">
            <a:normAutofit/>
          </a:bodyPr>
          <a:lstStyle>
            <a:lvl1pPr>
              <a:defRPr sz="32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731521" y="2295144"/>
            <a:ext cx="3490176" cy="4041648"/>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lvl1pPr marL="0" indent="0">
              <a:buNone/>
              <a:defRPr/>
            </a:lvl1pPr>
          </a:lstStyle>
          <a:p>
            <a:endParaRPr lang="en-US" dirty="0"/>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5016500" y="549275"/>
            <a:ext cx="6561138" cy="57594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D73859A7-84EB-4384-87AF-59CC16704CF8}" type="datetime1">
              <a:rPr lang="en-US" smtClean="0"/>
              <a:t>4/24/2026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87380775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Big Number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hasCustomPrompt="1"/>
          </p:nvPr>
        </p:nvSpPr>
        <p:spPr>
          <a:xfrm>
            <a:off x="539496" y="566928"/>
            <a:ext cx="10826496" cy="4334256"/>
          </a:xfrm>
        </p:spPr>
        <p:txBody>
          <a:bodyPr anchor="b">
            <a:normAutofit/>
          </a:bodyPr>
          <a:lstStyle>
            <a:lvl1pPr algn="l">
              <a:defRPr sz="23200">
                <a:solidFill>
                  <a:schemeClr val="accent1">
                    <a:lumMod val="75000"/>
                  </a:schemeClr>
                </a:solidFill>
              </a:defRPr>
            </a:lvl1pPr>
          </a:lstStyle>
          <a:p>
            <a:r>
              <a:rPr lang="en-US" dirty="0"/>
              <a:t>##%</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94944" y="4718304"/>
            <a:ext cx="5897880" cy="1353312"/>
          </a:xfrm>
        </p:spPr>
        <p:txBody>
          <a:bodyPr anchor="t">
            <a:normAutofit/>
          </a:bodyPr>
          <a:lstStyle>
            <a:lvl1pPr marL="0" indent="0" algn="l">
              <a:buNone/>
              <a:defRPr sz="2800" cap="none" baseline="0">
                <a:solidFill>
                  <a:schemeClr val="accent1">
                    <a:lumMod val="7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E5AD3D17-73C9-402C-91E7-BA73E6829C50}" type="datetime1">
              <a:rPr lang="en-US" smtClean="0"/>
              <a:t>4/24/2026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554468527"/>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Big Number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hasCustomPrompt="1"/>
          </p:nvPr>
        </p:nvSpPr>
        <p:spPr>
          <a:xfrm>
            <a:off x="822960" y="603504"/>
            <a:ext cx="10543032" cy="4206240"/>
          </a:xfrm>
        </p:spPr>
        <p:txBody>
          <a:bodyPr anchor="b">
            <a:normAutofit/>
          </a:bodyPr>
          <a:lstStyle>
            <a:lvl1pPr algn="ctr">
              <a:defRPr sz="23200">
                <a:solidFill>
                  <a:schemeClr val="accent1">
                    <a:lumMod val="75000"/>
                  </a:schemeClr>
                </a:solidFill>
              </a:defRPr>
            </a:lvl1pPr>
          </a:lstStyle>
          <a:p>
            <a:r>
              <a:rPr lang="en-US" dirty="0"/>
              <a:t>##%</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77440" y="4809744"/>
            <a:ext cx="7525512" cy="1545336"/>
          </a:xfrm>
        </p:spPr>
        <p:txBody>
          <a:bodyPr anchor="t">
            <a:normAutofit/>
          </a:bodyPr>
          <a:lstStyle>
            <a:lvl1pPr marL="0" indent="0" algn="ctr">
              <a:buNone/>
              <a:defRPr sz="2800" cap="none" baseline="0">
                <a:solidFill>
                  <a:schemeClr val="accent1">
                    <a:lumMod val="7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C77A7CDD-9512-40CC-9351-FC0DE186CFBD}" type="datetime1">
              <a:rPr lang="en-US" smtClean="0"/>
              <a:t>4/24/2026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4111760160"/>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Big Number 3">
    <p:bg>
      <p:bgRef idx="1001">
        <a:schemeClr val="bg2"/>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3814EA-F598-EBFD-83D1-6782D7CBB598}"/>
              </a:ext>
            </a:extLst>
          </p:cNvPr>
          <p:cNvSpPr/>
          <p:nvPr userDrawn="1"/>
        </p:nvSpPr>
        <p:spPr>
          <a:xfrm>
            <a:off x="0" y="0"/>
            <a:ext cx="12192000" cy="6858000"/>
          </a:xfrm>
          <a:prstGeom prst="rect">
            <a:avLst/>
          </a:prstGeom>
          <a:solidFill>
            <a:schemeClr val="accent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4336E9A-8E96-CD8C-7598-F87632CD81CF}"/>
              </a:ext>
            </a:extLst>
          </p:cNvPr>
          <p:cNvSpPr>
            <a:spLocks noGrp="1"/>
          </p:cNvSpPr>
          <p:nvPr>
            <p:ph type="ctrTitle" hasCustomPrompt="1"/>
          </p:nvPr>
        </p:nvSpPr>
        <p:spPr>
          <a:xfrm>
            <a:off x="822960" y="603504"/>
            <a:ext cx="10543032" cy="4206240"/>
          </a:xfrm>
        </p:spPr>
        <p:txBody>
          <a:bodyPr anchor="b">
            <a:normAutofit/>
          </a:bodyPr>
          <a:lstStyle>
            <a:lvl1pPr algn="ctr">
              <a:defRPr sz="23200">
                <a:solidFill>
                  <a:schemeClr val="tx1"/>
                </a:solidFill>
              </a:defRPr>
            </a:lvl1pPr>
          </a:lstStyle>
          <a:p>
            <a:r>
              <a:rPr lang="en-US" dirty="0"/>
              <a:t>##%</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77440" y="4809744"/>
            <a:ext cx="7525512" cy="1545336"/>
          </a:xfrm>
        </p:spPr>
        <p:txBody>
          <a:bodyPr anchor="t">
            <a:normAutofit/>
          </a:bodyPr>
          <a:lstStyle>
            <a:lvl1pPr marL="0" indent="0" algn="ctr">
              <a:buNone/>
              <a:defRPr sz="2800" cap="none" baseline="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1"/>
                </a:solidFill>
              </a:defRPr>
            </a:lvl1pPr>
          </a:lstStyle>
          <a:p>
            <a:fld id="{483EFCC7-B7E8-4ABE-BBCB-C75FD27800CD}" type="datetime1">
              <a:rPr lang="en-US" smtClean="0"/>
              <a:t>4/24/2026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1"/>
                </a:solidFill>
              </a:defRPr>
            </a:lvl1p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352096481"/>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Statem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p>
            <a:r>
              <a:rPr lang="en-US"/>
              <a:t>Click to edit Master title style</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507735E4-737B-43D4-B991-92C3D63DE68F}" type="datetime1">
              <a:rPr lang="en-US" smtClean="0"/>
              <a:t>4/24/2026</a:t>
            </a:fld>
            <a:endParaRPr lang="en-US" dirty="0"/>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12648" y="548640"/>
            <a:ext cx="8266176" cy="5605272"/>
          </a:xfrm>
        </p:spPr>
        <p:txBody>
          <a:bodyPr anchor="t">
            <a:noAutofit/>
          </a:bodyPr>
          <a:lstStyle>
            <a:lvl1pPr marL="0" indent="0">
              <a:lnSpc>
                <a:spcPct val="100000"/>
              </a:lnSpc>
              <a:buNone/>
              <a:defRPr sz="5000" b="1"/>
            </a:lvl1pPr>
            <a:lvl2pPr marL="228600" indent="0">
              <a:lnSpc>
                <a:spcPct val="100000"/>
              </a:lnSpc>
              <a:buNone/>
              <a:defRPr sz="4400" b="1"/>
            </a:lvl2pPr>
            <a:lvl3pPr marL="457200" indent="0">
              <a:lnSpc>
                <a:spcPct val="100000"/>
              </a:lnSpc>
              <a:buNone/>
              <a:defRPr sz="4000" b="1"/>
            </a:lvl3pPr>
            <a:lvl4pPr marL="685800" indent="0">
              <a:lnSpc>
                <a:spcPct val="100000"/>
              </a:lnSpc>
              <a:buNone/>
              <a:defRPr sz="3600" b="1"/>
            </a:lvl4pPr>
            <a:lvl5pPr marL="914400" indent="0">
              <a:lnSpc>
                <a:spcPct val="100000"/>
              </a:lnSpc>
              <a:buNone/>
              <a:defRPr sz="3200" b="1"/>
            </a:lvl5pPr>
          </a:lstStyle>
          <a:p>
            <a:pPr lvl="0"/>
            <a:r>
              <a:rPr lang="en-US"/>
              <a:t>Click to edit Statement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831385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Quote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hasCustomPrompt="1"/>
          </p:nvPr>
        </p:nvSpPr>
        <p:spPr>
          <a:xfrm>
            <a:off x="1499616" y="1188720"/>
            <a:ext cx="9198864" cy="3657600"/>
          </a:xfrm>
        </p:spPr>
        <p:txBody>
          <a:bodyPr anchor="ctr">
            <a:normAutofit/>
          </a:bodyPr>
          <a:lstStyle>
            <a:lvl1pPr marL="137160" indent="-137160" algn="l">
              <a:lnSpc>
                <a:spcPct val="100000"/>
              </a:lnSpc>
              <a:defRPr sz="4000" b="0"/>
            </a:lvl1pPr>
          </a:lstStyle>
          <a:p>
            <a:r>
              <a:rPr lang="en-US" dirty="0"/>
              <a:t>Click to edit Quote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hasCustomPrompt="1"/>
          </p:nvPr>
        </p:nvSpPr>
        <p:spPr>
          <a:xfrm>
            <a:off x="1654972" y="5428752"/>
            <a:ext cx="9043508" cy="466344"/>
          </a:xfrm>
        </p:spPr>
        <p:txBody>
          <a:bodyPr anchor="ctr">
            <a:normAutofit/>
          </a:bodyPr>
          <a:lstStyle>
            <a:lvl1pPr marL="0" indent="0" algn="l">
              <a:buNone/>
              <a:defRPr sz="2200" b="1">
                <a:solidFill>
                  <a:schemeClr val="accent1">
                    <a:lumMod val="7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Quote Author</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4D63035D-22A0-4334-A9AE-2457016C8B47}" type="datetime1">
              <a:rPr lang="en-US" smtClean="0"/>
              <a:t>4/24/2026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97956511"/>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type="title" preserve="1">
  <p:cSld name="Quote 2">
    <p:bg>
      <p:bgRef idx="1001">
        <a:schemeClr val="bg2"/>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CE66BBE-3119-84C9-214F-FCCB3DF5A6F1}"/>
              </a:ext>
            </a:extLst>
          </p:cNvPr>
          <p:cNvSpPr/>
          <p:nvPr userDrawn="1"/>
        </p:nvSpPr>
        <p:spPr>
          <a:xfrm>
            <a:off x="0" y="1"/>
            <a:ext cx="12192000" cy="6858000"/>
          </a:xfrm>
          <a:prstGeom prst="rect">
            <a:avLst/>
          </a:prstGeom>
          <a:solidFill>
            <a:schemeClr val="accent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4336E9A-8E96-CD8C-7598-F87632CD81CF}"/>
              </a:ext>
            </a:extLst>
          </p:cNvPr>
          <p:cNvSpPr>
            <a:spLocks noGrp="1"/>
          </p:cNvSpPr>
          <p:nvPr>
            <p:ph type="ctrTitle" hasCustomPrompt="1"/>
          </p:nvPr>
        </p:nvSpPr>
        <p:spPr>
          <a:xfrm>
            <a:off x="1499616" y="1344168"/>
            <a:ext cx="9198864" cy="3291840"/>
          </a:xfrm>
        </p:spPr>
        <p:txBody>
          <a:bodyPr anchor="ctr">
            <a:normAutofit/>
          </a:bodyPr>
          <a:lstStyle>
            <a:lvl1pPr marL="137160" indent="-137160" algn="l">
              <a:lnSpc>
                <a:spcPct val="100000"/>
              </a:lnSpc>
              <a:defRPr sz="4000" b="0"/>
            </a:lvl1pPr>
          </a:lstStyle>
          <a:p>
            <a:r>
              <a:rPr lang="en-US" dirty="0"/>
              <a:t>Click to edit Quote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hasCustomPrompt="1"/>
          </p:nvPr>
        </p:nvSpPr>
        <p:spPr>
          <a:xfrm>
            <a:off x="1655064" y="5349240"/>
            <a:ext cx="9043416" cy="466344"/>
          </a:xfrm>
        </p:spPr>
        <p:txBody>
          <a:bodyPr anchor="ctr">
            <a:normAutofit/>
          </a:bodyPr>
          <a:lstStyle>
            <a:lvl1pPr marL="0" indent="0" algn="l">
              <a:buNone/>
              <a:defRPr sz="2200" b="1">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Quote Author</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29247CA6-BC1D-429A-A289-4E939E49554A}" type="datetime1">
              <a:rPr lang="en-US" smtClean="0"/>
              <a:t>4/24/2026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869324475"/>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reserve="1">
  <p:cSld name="Quot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hasCustomPrompt="1"/>
          </p:nvPr>
        </p:nvSpPr>
        <p:spPr>
          <a:xfrm>
            <a:off x="612648" y="1234440"/>
            <a:ext cx="8961120" cy="3169920"/>
          </a:xfrm>
        </p:spPr>
        <p:txBody>
          <a:bodyPr anchor="ctr">
            <a:normAutofit/>
          </a:bodyPr>
          <a:lstStyle>
            <a:lvl1pPr marL="137160" indent="-137160" algn="l">
              <a:lnSpc>
                <a:spcPct val="100000"/>
              </a:lnSpc>
              <a:defRPr sz="4400" b="0"/>
            </a:lvl1pPr>
          </a:lstStyle>
          <a:p>
            <a:r>
              <a:rPr lang="en-US" dirty="0"/>
              <a:t>Click to edit Quote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hasCustomPrompt="1"/>
          </p:nvPr>
        </p:nvSpPr>
        <p:spPr>
          <a:xfrm>
            <a:off x="766651" y="5669280"/>
            <a:ext cx="8807117" cy="466344"/>
          </a:xfrm>
        </p:spPr>
        <p:txBody>
          <a:bodyPr anchor="ctr">
            <a:normAutofit/>
          </a:bodyPr>
          <a:lstStyle>
            <a:lvl1pPr marL="0" indent="0" algn="l">
              <a:buNone/>
              <a:defRPr sz="2200" b="1">
                <a:solidFill>
                  <a:schemeClr val="accent1">
                    <a:lumMod val="7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Quote Author</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DF8418BD-2BA9-41CB-AB89-625779A7563D}" type="datetime1">
              <a:rPr lang="en-US" smtClean="0"/>
              <a:t>4/24/2026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678602919"/>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p>
        </p:txBody>
      </p:sp>
      <p:sp>
        <p:nvSpPr>
          <p:cNvPr id="9" name="Text Placeholder 8">
            <a:extLst>
              <a:ext uri="{FF2B5EF4-FFF2-40B4-BE49-F238E27FC236}">
                <a16:creationId xmlns:a16="http://schemas.microsoft.com/office/drawing/2014/main" id="{84DC103C-4E45-07FA-2734-5BAE2624DC48}"/>
              </a:ext>
            </a:extLst>
          </p:cNvPr>
          <p:cNvSpPr>
            <a:spLocks noGrp="1"/>
          </p:cNvSpPr>
          <p:nvPr>
            <p:ph type="body" sz="quarter" idx="13"/>
          </p:nvPr>
        </p:nvSpPr>
        <p:spPr>
          <a:xfrm>
            <a:off x="612775"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ext Placeholder 10">
            <a:extLst>
              <a:ext uri="{FF2B5EF4-FFF2-40B4-BE49-F238E27FC236}">
                <a16:creationId xmlns:a16="http://schemas.microsoft.com/office/drawing/2014/main" id="{288F1ED9-CE64-0191-F909-FDC002A7456F}"/>
              </a:ext>
            </a:extLst>
          </p:cNvPr>
          <p:cNvSpPr>
            <a:spLocks noGrp="1"/>
          </p:cNvSpPr>
          <p:nvPr>
            <p:ph type="body" sz="quarter" idx="14"/>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9E765B10-D26A-480A-9509-A9831C5E60D8}" type="datetime1">
              <a:rPr lang="en-US" smtClean="0"/>
              <a:t>4/24/2026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57708349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1" name="Text Placeholder 10">
            <a:extLst>
              <a:ext uri="{FF2B5EF4-FFF2-40B4-BE49-F238E27FC236}">
                <a16:creationId xmlns:a16="http://schemas.microsoft.com/office/drawing/2014/main" id="{F86E5640-DE07-46FE-2EFB-FCD8C5238DC9}"/>
              </a:ext>
            </a:extLst>
          </p:cNvPr>
          <p:cNvSpPr>
            <a:spLocks noGrp="1"/>
          </p:cNvSpPr>
          <p:nvPr>
            <p:ph type="body" sz="quarter" idx="13"/>
          </p:nvPr>
        </p:nvSpPr>
        <p:spPr>
          <a:xfrm>
            <a:off x="609600" y="2387600"/>
            <a:ext cx="5157788" cy="3763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Text Placeholder 12">
            <a:extLst>
              <a:ext uri="{FF2B5EF4-FFF2-40B4-BE49-F238E27FC236}">
                <a16:creationId xmlns:a16="http://schemas.microsoft.com/office/drawing/2014/main" id="{20D5795C-6228-AA6F-1CF7-AD7010686BC6}"/>
              </a:ext>
            </a:extLst>
          </p:cNvPr>
          <p:cNvSpPr>
            <a:spLocks noGrp="1"/>
          </p:cNvSpPr>
          <p:nvPr>
            <p:ph type="body" sz="quarter" idx="14"/>
          </p:nvPr>
        </p:nvSpPr>
        <p:spPr>
          <a:xfrm>
            <a:off x="6172200" y="2387600"/>
            <a:ext cx="5183188" cy="3763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5BCCB42A-67CE-499B-A4FA-7D4E4469B142}" type="datetime1">
              <a:rPr lang="en-US" smtClean="0"/>
              <a:t>4/24/2026</a:t>
            </a:fld>
            <a:endParaRPr lang="en-US" dirty="0"/>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r>
              <a:rPr lang="en-US" dirty="0"/>
              <a:t>Sample Footer Text</a:t>
            </a:r>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43825818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EF9E5040-F7E0-40EC-B8E9-CED28200FAA3}" type="datetime1">
              <a:rPr lang="en-US" smtClean="0"/>
              <a:t>4/24/2026</a:t>
            </a:fld>
            <a:endParaRPr lang="en-US" dirty="0"/>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56496913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87CFF128-BAC7-4E0D-8F77-28A571D93B6F}" type="datetime1">
              <a:rPr lang="en-US" smtClean="0"/>
              <a:t>4/24/2026</a:t>
            </a:fld>
            <a:endParaRPr lang="en-US" dirty="0"/>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r>
              <a:rPr lang="en-US" dirty="0"/>
              <a:t>Sample Footer Text</a:t>
            </a:r>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02917458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612648" y="553616"/>
            <a:ext cx="3595634" cy="1757505"/>
          </a:xfrm>
        </p:spPr>
        <p:txBody>
          <a:bodyPr anchor="t">
            <a:normAutofit/>
          </a:bodyPr>
          <a:lstStyle>
            <a:lvl1pPr>
              <a:defRPr sz="2800"/>
            </a:lvl1pPr>
          </a:lstStyle>
          <a:p>
            <a:r>
              <a:rPr lang="en-US" dirty="0"/>
              <a:t>Click to edit Master title style</a:t>
            </a:r>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612648" y="2311121"/>
            <a:ext cx="3595634" cy="3993263"/>
          </a:xfrm>
        </p:spPr>
        <p:txBody>
          <a:bodyPr anchor="t">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5"/>
            <a:ext cx="6440258" cy="5755109"/>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12DB3EA1-DD0C-4B8D-8364-52024B4530F1}" type="datetime1">
              <a:rPr lang="en-US" smtClean="0"/>
              <a:t>4/24/2026</a:t>
            </a:fld>
            <a:endParaRPr lang="en-US" dirty="0"/>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49659907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612648" y="557784"/>
            <a:ext cx="3595634" cy="2212313"/>
          </a:xfrm>
        </p:spPr>
        <p:txBody>
          <a:bodyPr anchor="t">
            <a:normAutofit/>
          </a:bodyPr>
          <a:lstStyle>
            <a:lvl1pPr>
              <a:defRPr sz="2800"/>
            </a:lvl1pPr>
          </a:lstStyle>
          <a:p>
            <a:r>
              <a:rPr lang="en-US" dirty="0"/>
              <a:t>Click to edit Master title style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12648"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557784"/>
            <a:ext cx="6519080" cy="5779007"/>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3D157344-9CC7-412D-8C20-072BE86D5A11}" type="datetime1">
              <a:rPr lang="en-US" smtClean="0"/>
              <a:t>4/24/2026</a:t>
            </a:fld>
            <a:endParaRPr lang="en-US" dirty="0"/>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76902161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Conclusion">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4676" y="1847088"/>
            <a:ext cx="7342307" cy="1133856"/>
          </a:xfrm>
        </p:spPr>
        <p:txBody>
          <a:bodyPr anchor="b">
            <a:noAutofit/>
          </a:bodyPr>
          <a:lstStyle>
            <a:lvl1pPr>
              <a:defRPr sz="6000"/>
            </a:lvl1pPr>
          </a:lstStyle>
          <a:p>
            <a:r>
              <a:rPr lang="en-US"/>
              <a:t>Click to edit Master title style</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612775" y="3594099"/>
            <a:ext cx="10890374" cy="2743200"/>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157987AA-E4E6-4FC1-BAD8-09A952212C58}" type="datetime1">
              <a:rPr lang="en-US" smtClean="0"/>
              <a:t>4/24/2026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75662841"/>
      </p:ext>
    </p:extLst>
  </p:cSld>
  <p:clrMapOvr>
    <a:overrideClrMapping bg1="dk1" tx1="lt1" bg2="dk2" tx2="lt2" accent1="accent1" accent2="accent2" accent3="accent3" accent4="accent4" accent5="accent5" accent6="accent6" hlink="hlink" folHlink="folHlink"/>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Conclusion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7" y="1627318"/>
            <a:ext cx="8430767" cy="1842020"/>
          </a:xfrm>
        </p:spPr>
        <p:txBody>
          <a:bodyPr anchor="b">
            <a:noAutofit/>
          </a:bodyPr>
          <a:lstStyle>
            <a:lvl1pPr>
              <a:defRPr sz="6000"/>
            </a:lvl1pPr>
          </a:lstStyle>
          <a:p>
            <a:r>
              <a:rPr lang="en-US"/>
              <a:t>Click to edit Master title style</a:t>
            </a:r>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612775" y="3622674"/>
            <a:ext cx="8430639" cy="1279615"/>
          </a:xfrm>
        </p:spPr>
        <p:txBody>
          <a:bodyPr>
            <a:noAutofit/>
          </a:bodyPr>
          <a:lstStyle>
            <a:lvl1pPr marL="0" indent="0">
              <a:buNone/>
              <a:defRPr sz="2400"/>
            </a:lvl1pPr>
            <a:lvl2pPr marL="228600" indent="0">
              <a:buNone/>
              <a:defRPr sz="2000"/>
            </a:lvl2pPr>
            <a:lvl3pPr marL="457200" indent="0">
              <a:buNone/>
              <a:defRPr sz="1800"/>
            </a:lvl3pPr>
            <a:lvl4pPr marL="685800" indent="0">
              <a:buNone/>
              <a:defRPr sz="1600"/>
            </a:lvl4pPr>
            <a:lvl5pPr marL="914400" indent="0">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043CF65F-0E21-48DE-8D75-4BF66A547E8E}" type="datetime1">
              <a:rPr lang="en-US" smtClean="0"/>
              <a:t>4/24/2026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86853183"/>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51"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D291CE83-67BA-4B15-B48A-7DC5C0636664}" type="datetime1">
              <a:rPr lang="en-US" smtClean="0"/>
              <a:t>4/24/2026</a:t>
            </a:fld>
            <a:endParaRPr lang="en-US" dirty="0"/>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r>
              <a:rPr lang="en-US" dirty="0"/>
              <a:t>Sample Footer Text</a:t>
            </a:r>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dirty="0"/>
          </a:p>
        </p:txBody>
      </p:sp>
    </p:spTree>
    <p:extLst>
      <p:ext uri="{BB962C8B-B14F-4D97-AF65-F5344CB8AC3E}">
        <p14:creationId xmlns:p14="http://schemas.microsoft.com/office/powerpoint/2010/main" val="2740288441"/>
      </p:ext>
    </p:extLst>
  </p:cSld>
  <p:clrMap bg1="lt1" tx1="dk1" bg2="lt2" tx2="dk2" accent1="accent1" accent2="accent2" accent3="accent3" accent4="accent4" accent5="accent5" accent6="accent6" hlink="hlink" folHlink="folHlink"/>
  <p:sldLayoutIdLst>
    <p:sldLayoutId id="2147483677" r:id="rId1"/>
    <p:sldLayoutId id="2147483675" r:id="rId2"/>
    <p:sldLayoutId id="2147483661" r:id="rId3"/>
    <p:sldLayoutId id="2147483712" r:id="rId4"/>
    <p:sldLayoutId id="2147483698" r:id="rId5"/>
    <p:sldLayoutId id="2147483728" r:id="rId6"/>
    <p:sldLayoutId id="2147483735" r:id="rId7"/>
    <p:sldLayoutId id="2147483758" r:id="rId8"/>
    <p:sldLayoutId id="2147483710" r:id="rId9"/>
    <p:sldLayoutId id="2147483755" r:id="rId10"/>
    <p:sldLayoutId id="2147483713" r:id="rId11"/>
    <p:sldLayoutId id="2147483729" r:id="rId12"/>
    <p:sldLayoutId id="2147483662" r:id="rId13"/>
    <p:sldLayoutId id="2147483679" r:id="rId14"/>
    <p:sldLayoutId id="2147483680" r:id="rId15"/>
    <p:sldLayoutId id="2147483681" r:id="rId16"/>
    <p:sldLayoutId id="2147483682" r:id="rId17"/>
    <p:sldLayoutId id="2147483706" r:id="rId18"/>
    <p:sldLayoutId id="2147483689" r:id="rId19"/>
    <p:sldLayoutId id="2147483690" r:id="rId20"/>
    <p:sldLayoutId id="2147483707" r:id="rId21"/>
    <p:sldLayoutId id="2147483708" r:id="rId22"/>
    <p:sldLayoutId id="2147483692" r:id="rId23"/>
    <p:sldLayoutId id="2147483691" r:id="rId24"/>
    <p:sldLayoutId id="2147483732" r:id="rId25"/>
    <p:sldLayoutId id="2147483733" r:id="rId26"/>
    <p:sldLayoutId id="2147483731" r:id="rId27"/>
    <p:sldLayoutId id="2147483730" r:id="rId28"/>
    <p:sldLayoutId id="2147483694" r:id="rId29"/>
    <p:sldLayoutId id="2147483726" r:id="rId30"/>
    <p:sldLayoutId id="2147483693" r:id="rId31"/>
    <p:sldLayoutId id="2147483711" r:id="rId32"/>
    <p:sldLayoutId id="2147483672" r:id="rId33"/>
    <p:sldLayoutId id="2147483673" r:id="rId34"/>
    <p:sldLayoutId id="2147483696" r:id="rId35"/>
    <p:sldLayoutId id="2147483752" r:id="rId36"/>
    <p:sldLayoutId id="2147483754" r:id="rId37"/>
    <p:sldLayoutId id="2147483753" r:id="rId38"/>
    <p:sldLayoutId id="2147483750" r:id="rId39"/>
    <p:sldLayoutId id="2147483742" r:id="rId40"/>
    <p:sldLayoutId id="2147483743" r:id="rId41"/>
    <p:sldLayoutId id="2147483740" r:id="rId42"/>
    <p:sldLayoutId id="2147483664" r:id="rId43"/>
    <p:sldLayoutId id="2147483665" r:id="rId44"/>
    <p:sldLayoutId id="2147483666" r:id="rId45"/>
    <p:sldLayoutId id="2147483667" r:id="rId46"/>
    <p:sldLayoutId id="2147483668" r:id="rId47"/>
    <p:sldLayoutId id="2147483669" r:id="rId48"/>
    <p:sldLayoutId id="2147483685" r:id="rId49"/>
    <p:sldLayoutId id="2147483687" r:id="rId50"/>
  </p:sldLayoutIdLst>
  <p:hf sldNum="0"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5" orient="horz" pos="2160">
          <p15:clr>
            <a:srgbClr val="F26B43"/>
          </p15:clr>
        </p15:guide>
        <p15:guide id="6"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jpeg"/><Relationship Id="rId1" Type="http://schemas.openxmlformats.org/officeDocument/2006/relationships/slideLayout" Target="../slideLayouts/slideLayout33.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eg"/><Relationship Id="rId1" Type="http://schemas.openxmlformats.org/officeDocument/2006/relationships/slideLayout" Target="../slideLayouts/slideLayout6.xml"/><Relationship Id="rId4" Type="http://schemas.openxmlformats.org/officeDocument/2006/relationships/image" Target="../media/image14.jpeg"/></Relationships>
</file>

<file path=ppt/slides/_rels/slide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6.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eg"/><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1.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6D321A2-65AC-4C18-CA75-0FB5084CA306}"/>
              </a:ext>
            </a:extLst>
          </p:cNvPr>
          <p:cNvSpPr>
            <a:spLocks noGrp="1"/>
          </p:cNvSpPr>
          <p:nvPr>
            <p:ph type="ctrTitle"/>
          </p:nvPr>
        </p:nvSpPr>
        <p:spPr>
          <a:xfrm>
            <a:off x="365760" y="411480"/>
            <a:ext cx="4654296" cy="3739896"/>
          </a:xfrm>
        </p:spPr>
        <p:txBody>
          <a:bodyPr>
            <a:normAutofit/>
          </a:bodyPr>
          <a:lstStyle/>
          <a:p>
            <a:r>
              <a:rPr lang="en-US" dirty="0"/>
              <a:t/>
            </a:r>
            <a:br>
              <a:rPr lang="en-US" dirty="0"/>
            </a:br>
            <a:r>
              <a:rPr lang="en-US" dirty="0"/>
              <a:t/>
            </a:r>
            <a:br>
              <a:rPr lang="en-US" dirty="0"/>
            </a:b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r>
              <a:rPr lang="en-US" dirty="0"/>
              <a:t/>
            </a:r>
            <a:br>
              <a:rPr lang="en-US" dirty="0"/>
            </a:br>
            <a:endParaRPr lang="en-US" sz="4400" b="0" dirty="0"/>
          </a:p>
        </p:txBody>
      </p:sp>
      <p:sp>
        <p:nvSpPr>
          <p:cNvPr id="5" name="Subtitle 4">
            <a:extLst>
              <a:ext uri="{FF2B5EF4-FFF2-40B4-BE49-F238E27FC236}">
                <a16:creationId xmlns:a16="http://schemas.microsoft.com/office/drawing/2014/main" id="{02FA3257-663D-61CE-A5D5-22B53DB71488}"/>
              </a:ext>
            </a:extLst>
          </p:cNvPr>
          <p:cNvSpPr>
            <a:spLocks noGrp="1"/>
          </p:cNvSpPr>
          <p:nvPr>
            <p:ph type="subTitle" idx="1"/>
          </p:nvPr>
        </p:nvSpPr>
        <p:spPr>
          <a:xfrm>
            <a:off x="365760" y="1757779"/>
            <a:ext cx="5120640" cy="1793289"/>
          </a:xfrm>
        </p:spPr>
        <p:txBody>
          <a:bodyPr/>
          <a:lstStyle/>
          <a:p>
            <a:r>
              <a:rPr lang="en-US" sz="2400" dirty="0" err="1">
                <a:latin typeface="Times New Roman" panose="02020603050405020304" pitchFamily="18" charset="0"/>
                <a:cs typeface="Times New Roman" panose="02020603050405020304" pitchFamily="18" charset="0"/>
              </a:rPr>
              <a:t>Лична</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корист</a:t>
            </a:r>
            <a:r>
              <a:rPr lang="en-US" sz="2400" b="1" dirty="0" err="1">
                <a:solidFill>
                  <a:srgbClr val="FF0000"/>
                </a:solidFill>
                <a:latin typeface="Times New Roman" panose="02020603050405020304" pitchFamily="18" charset="0"/>
                <a:cs typeface="Times New Roman" panose="02020603050405020304" pitchFamily="18" charset="0"/>
              </a:rPr>
              <a:t>&amp;</a:t>
            </a:r>
            <a:r>
              <a:rPr lang="en-US" sz="2400" dirty="0" err="1">
                <a:latin typeface="Times New Roman" panose="02020603050405020304" pitchFamily="18" charset="0"/>
                <a:cs typeface="Times New Roman" panose="02020603050405020304" pitchFamily="18" charset="0"/>
              </a:rPr>
              <a:t>друштвена</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штета</a:t>
            </a:r>
            <a:r>
              <a:rPr lang="sr-Cyrl-RS" sz="2400" dirty="0" smtClean="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p:txBody>
      </p:sp>
      <p:pic>
        <p:nvPicPr>
          <p:cNvPr id="7" name="Picture Placeholder 6" descr="Red floating balloon">
            <a:extLst>
              <a:ext uri="{FF2B5EF4-FFF2-40B4-BE49-F238E27FC236}">
                <a16:creationId xmlns:a16="http://schemas.microsoft.com/office/drawing/2014/main" id="{AA6BCCFE-82B9-38D9-8EAD-75148B80BD8F}"/>
              </a:ext>
            </a:extLst>
          </p:cNvPr>
          <p:cNvPicPr>
            <a:picLocks noGrp="1" noChangeAspect="1"/>
          </p:cNvPicPr>
          <p:nvPr>
            <p:ph type="pic" sz="quarter" idx="13"/>
          </p:nvPr>
        </p:nvPicPr>
        <p:blipFill>
          <a:blip r:embed="rId2" cstate="screen">
            <a:extLst>
              <a:ext uri="{28A0092B-C50C-407E-A947-70E740481C1C}">
                <a14:useLocalDpi xmlns:a14="http://schemas.microsoft.com/office/drawing/2010/main"/>
              </a:ext>
            </a:extLst>
          </a:blip>
          <a:srcRect/>
          <a:stretch/>
        </p:blipFill>
        <p:spPr>
          <a:xfrm>
            <a:off x="4867259" y="804672"/>
            <a:ext cx="7324741" cy="5166360"/>
          </a:xfrm>
        </p:spPr>
      </p:pic>
      <p:pic>
        <p:nvPicPr>
          <p:cNvPr id="2" name="Picture 1">
            <a:extLst>
              <a:ext uri="{FF2B5EF4-FFF2-40B4-BE49-F238E27FC236}">
                <a16:creationId xmlns:a16="http://schemas.microsoft.com/office/drawing/2014/main" id="{D99EC3F9-CD02-5208-C52C-C286FDD5CC4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247580" y="408608"/>
            <a:ext cx="662145" cy="1137479"/>
          </a:xfrm>
          <a:prstGeom prst="rect">
            <a:avLst/>
          </a:prstGeom>
        </p:spPr>
      </p:pic>
    </p:spTree>
    <p:extLst>
      <p:ext uri="{BB962C8B-B14F-4D97-AF65-F5344CB8AC3E}">
        <p14:creationId xmlns:p14="http://schemas.microsoft.com/office/powerpoint/2010/main" val="306996553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B255C6-1E2E-E4BD-2E9F-B3321C22A292}"/>
              </a:ext>
            </a:extLst>
          </p:cNvPr>
          <p:cNvSpPr>
            <a:spLocks noGrp="1"/>
          </p:cNvSpPr>
          <p:nvPr>
            <p:ph type="title"/>
          </p:nvPr>
        </p:nvSpPr>
        <p:spPr>
          <a:xfrm>
            <a:off x="612647" y="664108"/>
            <a:ext cx="9108079" cy="1046481"/>
          </a:xfrm>
        </p:spPr>
        <p:txBody>
          <a:bodyPr>
            <a:normAutofit fontScale="90000"/>
          </a:bodyPr>
          <a:lstStyle/>
          <a:p>
            <a:r>
              <a:rPr lang="en-US" dirty="0"/>
              <a:t/>
            </a:r>
            <a:br>
              <a:rPr lang="en-US" dirty="0"/>
            </a:br>
            <a:r>
              <a:rPr lang="en-US" dirty="0"/>
              <a:t/>
            </a:r>
            <a:br>
              <a:rPr lang="en-US" dirty="0"/>
            </a:br>
            <a:r>
              <a:rPr lang="en-US" dirty="0"/>
              <a:t/>
            </a:r>
            <a:br>
              <a:rPr lang="en-US" dirty="0"/>
            </a:br>
            <a:r>
              <a:rPr lang="en-US" dirty="0"/>
              <a:t/>
            </a:r>
            <a:br>
              <a:rPr lang="en-US" dirty="0"/>
            </a:br>
            <a:r>
              <a:rPr lang="en-US" dirty="0"/>
              <a:t/>
            </a:r>
            <a:br>
              <a:rPr lang="en-US" dirty="0"/>
            </a:br>
            <a:r>
              <a:rPr lang="en-US" dirty="0" err="1">
                <a:latin typeface="Times New Roman" panose="02020603050405020304" pitchFamily="18" charset="0"/>
                <a:cs typeface="Times New Roman" panose="02020603050405020304" pitchFamily="18" charset="0"/>
              </a:rPr>
              <a:t>Корупција</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није</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само</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новац</a:t>
            </a:r>
            <a:r>
              <a:rPr lang="en-US" dirty="0">
                <a:latin typeface="Times New Roman" panose="02020603050405020304" pitchFamily="18" charset="0"/>
                <a:cs typeface="Times New Roman" panose="02020603050405020304" pitchFamily="18" charset="0"/>
              </a:rPr>
              <a:t> у </a:t>
            </a:r>
            <a:r>
              <a:rPr lang="en-US" dirty="0" err="1">
                <a:latin typeface="Times New Roman" panose="02020603050405020304" pitchFamily="18" charset="0"/>
                <a:cs typeface="Times New Roman" panose="02020603050405020304" pitchFamily="18" charset="0"/>
              </a:rPr>
              <a:t>коверти</a:t>
            </a:r>
            <a:r>
              <a:rPr lang="en-US" dirty="0">
                <a:latin typeface="Times New Roman" panose="02020603050405020304" pitchFamily="18" charset="0"/>
                <a:cs typeface="Times New Roman" panose="02020603050405020304" pitchFamily="18" charset="0"/>
              </a:rPr>
              <a:t>. </a:t>
            </a:r>
          </a:p>
        </p:txBody>
      </p:sp>
      <p:sp>
        <p:nvSpPr>
          <p:cNvPr id="3" name="Content Placeholder 2">
            <a:extLst>
              <a:ext uri="{FF2B5EF4-FFF2-40B4-BE49-F238E27FC236}">
                <a16:creationId xmlns:a16="http://schemas.microsoft.com/office/drawing/2014/main" id="{432C04E6-B771-F1FA-85F4-B7984DE55A8E}"/>
              </a:ext>
            </a:extLst>
          </p:cNvPr>
          <p:cNvSpPr>
            <a:spLocks noGrp="1"/>
          </p:cNvSpPr>
          <p:nvPr>
            <p:ph sz="quarter" idx="13"/>
          </p:nvPr>
        </p:nvSpPr>
        <p:spPr>
          <a:xfrm>
            <a:off x="612647" y="2333860"/>
            <a:ext cx="8467558" cy="3689909"/>
          </a:xfrm>
        </p:spPr>
        <p:txBody>
          <a:bodyPr vert="horz" lIns="91440" tIns="45720" rIns="91440" bIns="45720" rtlCol="0" anchor="t">
            <a:normAutofit/>
          </a:bodyPr>
          <a:lstStyle/>
          <a:p>
            <a:r>
              <a:rPr lang="en-US" b="1" dirty="0" err="1">
                <a:solidFill>
                  <a:srgbClr val="FF0000"/>
                </a:solidFill>
                <a:latin typeface="Times New Roman" panose="02020603050405020304" pitchFamily="18" charset="0"/>
                <a:cs typeface="Times New Roman" panose="02020603050405020304" pitchFamily="18" charset="0"/>
              </a:rPr>
              <a:t>Злоупотреба</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моћи</a:t>
            </a:r>
          </a:p>
          <a:p>
            <a:r>
              <a:rPr lang="en-US" b="1" dirty="0" err="1">
                <a:solidFill>
                  <a:srgbClr val="FF0000"/>
                </a:solidFill>
                <a:latin typeface="Times New Roman" panose="02020603050405020304" pitchFamily="18" charset="0"/>
                <a:cs typeface="Times New Roman" panose="02020603050405020304" pitchFamily="18" charset="0"/>
              </a:rPr>
              <a:t>Кршење</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правила</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ради</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личне</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користи</a:t>
            </a:r>
          </a:p>
          <a:p>
            <a:r>
              <a:rPr lang="en-US" b="1" dirty="0" err="1">
                <a:solidFill>
                  <a:srgbClr val="FF0000"/>
                </a:solidFill>
                <a:latin typeface="Times New Roman" panose="02020603050405020304" pitchFamily="18" charset="0"/>
                <a:cs typeface="Times New Roman" panose="02020603050405020304" pitchFamily="18" charset="0"/>
              </a:rPr>
              <a:t>Пристајање</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на</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неправду</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јер</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је</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лакше</a:t>
            </a:r>
            <a:r>
              <a:rPr lang="en-US" b="1" dirty="0">
                <a:solidFill>
                  <a:srgbClr val="FF0000"/>
                </a:solidFill>
                <a:latin typeface="Times New Roman" panose="02020603050405020304" pitchFamily="18" charset="0"/>
                <a:cs typeface="Times New Roman" panose="02020603050405020304" pitchFamily="18" charset="0"/>
              </a:rPr>
              <a:t>"</a:t>
            </a:r>
          </a:p>
          <a:p>
            <a:r>
              <a:rPr lang="en-US" b="1" dirty="0" err="1">
                <a:solidFill>
                  <a:srgbClr val="FF0000"/>
                </a:solidFill>
                <a:latin typeface="Times New Roman" panose="02020603050405020304" pitchFamily="18" charset="0"/>
                <a:cs typeface="Times New Roman" panose="02020603050405020304" pitchFamily="18" charset="0"/>
              </a:rPr>
              <a:t>Окретање</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главе</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од</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непоштења</a:t>
            </a:r>
            <a:r>
              <a:rPr lang="en-US" b="1" dirty="0">
                <a:solidFill>
                  <a:srgbClr val="FF0000"/>
                </a:solidFill>
                <a:latin typeface="Times New Roman" panose="02020603050405020304" pitchFamily="18" charset="0"/>
                <a:cs typeface="Times New Roman" panose="02020603050405020304" pitchFamily="18" charset="0"/>
              </a:rPr>
              <a:t> </a:t>
            </a:r>
          </a:p>
          <a:p>
            <a:r>
              <a:rPr lang="en-US" b="1" dirty="0" err="1">
                <a:solidFill>
                  <a:srgbClr val="FF0000"/>
                </a:solidFill>
                <a:latin typeface="Times New Roman" panose="02020603050405020304" pitchFamily="18" charset="0"/>
                <a:cs typeface="Times New Roman" panose="02020603050405020304" pitchFamily="18" charset="0"/>
              </a:rPr>
              <a:t>Завршавање</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посла</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преко</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везе</a:t>
            </a:r>
            <a:r>
              <a:rPr lang="en-US" b="1" dirty="0">
                <a:solidFill>
                  <a:srgbClr val="FF0000"/>
                </a:solidFill>
                <a:latin typeface="Times New Roman" panose="02020603050405020304" pitchFamily="18" charset="0"/>
                <a:cs typeface="Times New Roman" panose="02020603050405020304" pitchFamily="18" charset="0"/>
              </a:rPr>
              <a:t>"</a:t>
            </a:r>
          </a:p>
        </p:txBody>
      </p:sp>
      <p:pic>
        <p:nvPicPr>
          <p:cNvPr id="4" name="Picture 3">
            <a:extLst>
              <a:ext uri="{FF2B5EF4-FFF2-40B4-BE49-F238E27FC236}">
                <a16:creationId xmlns:a16="http://schemas.microsoft.com/office/drawing/2014/main" id="{FB00FEAB-BFA1-5497-76FA-AE9FF3D0B5A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006189" y="2330173"/>
            <a:ext cx="1435187" cy="2683566"/>
          </a:xfrm>
          <a:prstGeom prst="rect">
            <a:avLst/>
          </a:prstGeom>
        </p:spPr>
      </p:pic>
    </p:spTree>
    <p:extLst>
      <p:ext uri="{BB962C8B-B14F-4D97-AF65-F5344CB8AC3E}">
        <p14:creationId xmlns:p14="http://schemas.microsoft.com/office/powerpoint/2010/main" val="42165233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910393-EE74-E21F-85D2-9C6E83012B9F}"/>
              </a:ext>
            </a:extLst>
          </p:cNvPr>
          <p:cNvSpPr>
            <a:spLocks noGrp="1"/>
          </p:cNvSpPr>
          <p:nvPr>
            <p:ph type="title"/>
          </p:nvPr>
        </p:nvSpPr>
        <p:spPr/>
        <p:txBody>
          <a:bodyPr>
            <a:normAutofit fontScale="90000"/>
          </a:bodyPr>
          <a:lstStyle/>
          <a:p>
            <a:r>
              <a:rPr lang="sr-Cyrl-RS" dirty="0">
                <a:latin typeface="Times New Roman" panose="02020603050405020304" pitchFamily="18" charset="0"/>
                <a:cs typeface="Times New Roman" panose="02020603050405020304" pitchFamily="18" charset="0"/>
              </a:rPr>
              <a:t>    ЈАСНА ПРАВИЛА </a:t>
            </a:r>
            <a:r>
              <a:rPr lang="sr-Cyrl-RS" dirty="0">
                <a:solidFill>
                  <a:srgbClr val="C00000"/>
                </a:solidFill>
                <a:latin typeface="Times New Roman" panose="02020603050405020304" pitchFamily="18" charset="0"/>
                <a:cs typeface="Times New Roman" panose="02020603050405020304" pitchFamily="18" charset="0"/>
              </a:rPr>
              <a:t>&amp;</a:t>
            </a:r>
            <a:r>
              <a:rPr lang="sr-Cyrl-RS" dirty="0">
                <a:latin typeface="Times New Roman" panose="02020603050405020304" pitchFamily="18" charset="0"/>
                <a:cs typeface="Times New Roman" panose="02020603050405020304" pitchFamily="18" charset="0"/>
              </a:rPr>
              <a:t> ЗАКОНИ </a:t>
            </a:r>
            <a:r>
              <a:rPr lang="sr-Cyrl-RS" dirty="0">
                <a:solidFill>
                  <a:srgbClr val="C00000"/>
                </a:solidFill>
                <a:latin typeface="Times New Roman" panose="02020603050405020304" pitchFamily="18" charset="0"/>
                <a:cs typeface="Times New Roman" panose="02020603050405020304" pitchFamily="18" charset="0"/>
              </a:rPr>
              <a:t>&amp;</a:t>
            </a:r>
            <a:r>
              <a:rPr lang="sr-Cyrl-RS" dirty="0">
                <a:latin typeface="Times New Roman" panose="02020603050405020304" pitchFamily="18" charset="0"/>
                <a:cs typeface="Times New Roman" panose="02020603050405020304" pitchFamily="18" charset="0"/>
              </a:rPr>
              <a:t> МОРАЛНЕ НОРМЕ</a:t>
            </a:r>
            <a:endParaRPr lang="en-US" dirty="0">
              <a:latin typeface="Times New Roman" panose="02020603050405020304" pitchFamily="18" charset="0"/>
              <a:cs typeface="Times New Roman" panose="02020603050405020304" pitchFamily="18" charset="0"/>
            </a:endParaRPr>
          </a:p>
        </p:txBody>
      </p:sp>
      <p:pic>
        <p:nvPicPr>
          <p:cNvPr id="5" name="Picture Placeholder 4">
            <a:extLst>
              <a:ext uri="{FF2B5EF4-FFF2-40B4-BE49-F238E27FC236}">
                <a16:creationId xmlns:a16="http://schemas.microsoft.com/office/drawing/2014/main" id="{AA2DB09B-642E-86B6-EE24-58120780EA2E}"/>
              </a:ext>
            </a:extLst>
          </p:cNvPr>
          <p:cNvPicPr>
            <a:picLocks noGrp="1" noChangeAspect="1"/>
          </p:cNvPicPr>
          <p:nvPr>
            <p:ph type="pic" sz="quarter" idx="13"/>
          </p:nvPr>
        </p:nvPicPr>
        <p:blipFill>
          <a:blip r:embed="rId2" cstate="screen">
            <a:extLst>
              <a:ext uri="{28A0092B-C50C-407E-A947-70E740481C1C}">
                <a14:useLocalDpi xmlns:a14="http://schemas.microsoft.com/office/drawing/2010/main"/>
              </a:ext>
            </a:extLst>
          </a:blip>
          <a:srcRect/>
          <a:stretch/>
        </p:blipFill>
        <p:spPr>
          <a:prstGeom prst="rect">
            <a:avLst/>
          </a:prstGeom>
          <a:blipFill dpi="0" rotWithShape="1">
            <a:blip r:embed="rId3" cstate="screen">
              <a:alphaModFix amt="60000"/>
              <a:extLst>
                <a:ext uri="{28A0092B-C50C-407E-A947-70E740481C1C}">
                  <a14:useLocalDpi xmlns:a14="http://schemas.microsoft.com/office/drawing/2010/main"/>
                </a:ext>
              </a:extLst>
            </a:blip>
            <a:srcRect/>
            <a:stretch>
              <a:fillRect/>
            </a:stretch>
          </a:blipFill>
        </p:spPr>
      </p:pic>
      <p:sp>
        <p:nvSpPr>
          <p:cNvPr id="4" name="Content Placeholder 3">
            <a:extLst>
              <a:ext uri="{FF2B5EF4-FFF2-40B4-BE49-F238E27FC236}">
                <a16:creationId xmlns:a16="http://schemas.microsoft.com/office/drawing/2014/main" id="{409DE8B1-7345-6C02-E861-22BF08E83907}"/>
              </a:ext>
            </a:extLst>
          </p:cNvPr>
          <p:cNvSpPr>
            <a:spLocks noGrp="1"/>
          </p:cNvSpPr>
          <p:nvPr>
            <p:ph sz="quarter" idx="14"/>
          </p:nvPr>
        </p:nvSpPr>
        <p:spPr>
          <a:xfrm>
            <a:off x="7171946" y="3429000"/>
            <a:ext cx="4632958" cy="4428871"/>
          </a:xfrm>
        </p:spPr>
        <p:txBody>
          <a:bodyPr/>
          <a:lstStyle/>
          <a:p>
            <a:r>
              <a:rPr lang="sr-Cyrl-RS" b="1" dirty="0">
                <a:latin typeface="Times New Roman" panose="02020603050405020304" pitchFamily="18" charset="0"/>
                <a:cs typeface="Times New Roman" panose="02020603050405020304" pitchFamily="18" charset="0"/>
              </a:rPr>
              <a:t>НАУЧИТИ ПРАВИЛА – ЗНАЊЕ</a:t>
            </a:r>
          </a:p>
          <a:p>
            <a:r>
              <a:rPr lang="sr-Cyrl-RS" b="1" dirty="0">
                <a:latin typeface="Times New Roman" panose="02020603050405020304" pitchFamily="18" charset="0"/>
                <a:cs typeface="Times New Roman" panose="02020603050405020304" pitchFamily="18" charset="0"/>
              </a:rPr>
              <a:t>ЗАКОНИ – ПОШТОВАЊЕ</a:t>
            </a:r>
          </a:p>
          <a:p>
            <a:r>
              <a:rPr lang="sr-Cyrl-RS" b="1" dirty="0">
                <a:latin typeface="Times New Roman" panose="02020603050405020304" pitchFamily="18" charset="0"/>
                <a:cs typeface="Times New Roman" panose="02020603050405020304" pitchFamily="18" charset="0"/>
              </a:rPr>
              <a:t>МОРАЛНЕ НОРМЕ - ВАСПИТАЊЕ</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632719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C2D94-374A-EEA7-5838-80950FC88722}"/>
              </a:ext>
            </a:extLst>
          </p:cNvPr>
          <p:cNvSpPr>
            <a:spLocks noGrp="1"/>
          </p:cNvSpPr>
          <p:nvPr>
            <p:ph type="ctrTitle"/>
          </p:nvPr>
        </p:nvSpPr>
        <p:spPr>
          <a:xfrm>
            <a:off x="365760" y="411480"/>
            <a:ext cx="4654296" cy="6336792"/>
          </a:xfrm>
        </p:spPr>
        <p:txBody>
          <a:bodyPr>
            <a:normAutofit/>
          </a:bodyPr>
          <a:lstStyle/>
          <a:p>
            <a:r>
              <a:rPr lang="sr-Cyrl-RS" sz="3600" dirty="0">
                <a:solidFill>
                  <a:schemeClr val="accent5"/>
                </a:solidFill>
                <a:latin typeface="Times New Roman" panose="02020603050405020304" pitchFamily="18" charset="0"/>
                <a:cs typeface="Times New Roman" panose="02020603050405020304" pitchFamily="18" charset="0"/>
              </a:rPr>
              <a:t>МОРАЛНЕ ДИЛЕМЕ</a:t>
            </a:r>
            <a:r>
              <a:rPr lang="sr-Cyrl-RS" dirty="0">
                <a:latin typeface="Times New Roman" panose="02020603050405020304" pitchFamily="18" charset="0"/>
                <a:cs typeface="Times New Roman" panose="02020603050405020304" pitchFamily="18" charset="0"/>
              </a:rPr>
              <a:t/>
            </a:r>
            <a:br>
              <a:rPr lang="sr-Cyrl-RS" dirty="0">
                <a:latin typeface="Times New Roman" panose="02020603050405020304" pitchFamily="18" charset="0"/>
                <a:cs typeface="Times New Roman" panose="02020603050405020304" pitchFamily="18" charset="0"/>
              </a:rPr>
            </a:br>
            <a:r>
              <a:rPr lang="sr-Cyrl-RS" dirty="0">
                <a:latin typeface="Times New Roman" panose="02020603050405020304" pitchFamily="18" charset="0"/>
                <a:cs typeface="Times New Roman" panose="02020603050405020304" pitchFamily="18" charset="0"/>
              </a:rPr>
              <a:t/>
            </a:r>
            <a:br>
              <a:rPr lang="sr-Cyrl-RS" dirty="0">
                <a:latin typeface="Times New Roman" panose="02020603050405020304" pitchFamily="18" charset="0"/>
                <a:cs typeface="Times New Roman" panose="02020603050405020304" pitchFamily="18" charset="0"/>
              </a:rPr>
            </a:br>
            <a:r>
              <a:rPr lang="sr-Cyrl-RS" dirty="0">
                <a:latin typeface="Times New Roman" panose="02020603050405020304" pitchFamily="18" charset="0"/>
                <a:cs typeface="Times New Roman" panose="02020603050405020304" pitchFamily="18" charset="0"/>
              </a:rPr>
              <a:t/>
            </a:r>
            <a:br>
              <a:rPr lang="sr-Cyrl-RS" dirty="0">
                <a:latin typeface="Times New Roman" panose="02020603050405020304" pitchFamily="18" charset="0"/>
                <a:cs typeface="Times New Roman" panose="02020603050405020304" pitchFamily="18" charset="0"/>
              </a:rPr>
            </a:br>
            <a:r>
              <a:rPr lang="sr-Cyrl-RS" sz="1800" b="0" dirty="0">
                <a:latin typeface="Times New Roman" panose="02020603050405020304" pitchFamily="18" charset="0"/>
                <a:cs typeface="Times New Roman" panose="02020603050405020304" pitchFamily="18" charset="0"/>
              </a:rPr>
              <a:t>Да ли се труд исплати?</a:t>
            </a:r>
            <a:br>
              <a:rPr lang="sr-Cyrl-RS" sz="1800" b="0" dirty="0">
                <a:latin typeface="Times New Roman" panose="02020603050405020304" pitchFamily="18" charset="0"/>
                <a:cs typeface="Times New Roman" panose="02020603050405020304" pitchFamily="18" charset="0"/>
              </a:rPr>
            </a:br>
            <a:r>
              <a:rPr lang="sr-Cyrl-RS" sz="1800" dirty="0">
                <a:latin typeface="Times New Roman" panose="02020603050405020304" pitchFamily="18" charset="0"/>
                <a:cs typeface="Times New Roman" panose="02020603050405020304" pitchFamily="18" charset="0"/>
              </a:rPr>
              <a:t>Мој успех је само мој, заслужио сам га</a:t>
            </a:r>
            <a:r>
              <a:rPr lang="en-US" sz="1800" dirty="0">
                <a:latin typeface="Times New Roman" panose="02020603050405020304" pitchFamily="18" charset="0"/>
                <a:cs typeface="Times New Roman" panose="02020603050405020304" pitchFamily="18" charset="0"/>
              </a:rPr>
              <a:t>.</a:t>
            </a:r>
            <a:r>
              <a:rPr lang="sr-Cyrl-RS" sz="1800" dirty="0">
                <a:latin typeface="Times New Roman" panose="02020603050405020304" pitchFamily="18" charset="0"/>
                <a:cs typeface="Times New Roman" panose="02020603050405020304" pitchFamily="18" charset="0"/>
              </a:rPr>
              <a:t/>
            </a:r>
            <a:br>
              <a:rPr lang="sr-Cyrl-RS" sz="1800" dirty="0">
                <a:latin typeface="Times New Roman" panose="02020603050405020304" pitchFamily="18" charset="0"/>
                <a:cs typeface="Times New Roman" panose="02020603050405020304" pitchFamily="18" charset="0"/>
              </a:rPr>
            </a:br>
            <a:r>
              <a:rPr lang="en-US" sz="1800" dirty="0">
                <a:latin typeface="Times New Roman" panose="02020603050405020304" pitchFamily="18" charset="0"/>
                <a:cs typeface="Times New Roman" panose="02020603050405020304" pitchFamily="18" charset="0"/>
              </a:rPr>
              <a:t/>
            </a:r>
            <a:br>
              <a:rPr lang="en-US" sz="1800" dirty="0">
                <a:latin typeface="Times New Roman" panose="02020603050405020304" pitchFamily="18" charset="0"/>
                <a:cs typeface="Times New Roman" panose="02020603050405020304" pitchFamily="18" charset="0"/>
              </a:rPr>
            </a:br>
            <a:r>
              <a:rPr lang="sr-Cyrl-RS" sz="1800" b="0" dirty="0">
                <a:latin typeface="Times New Roman" panose="02020603050405020304" pitchFamily="18" charset="0"/>
                <a:cs typeface="Times New Roman" panose="02020603050405020304" pitchFamily="18" charset="0"/>
              </a:rPr>
              <a:t>Да ли је поштовање правила обавезно?</a:t>
            </a:r>
            <a:r>
              <a:rPr lang="en-US" sz="1800" b="0" dirty="0">
                <a:latin typeface="Times New Roman" panose="02020603050405020304" pitchFamily="18" charset="0"/>
                <a:cs typeface="Times New Roman" panose="02020603050405020304" pitchFamily="18" charset="0"/>
              </a:rPr>
              <a:t/>
            </a:r>
            <a:br>
              <a:rPr lang="en-US" sz="1800" b="0" dirty="0">
                <a:latin typeface="Times New Roman" panose="02020603050405020304" pitchFamily="18" charset="0"/>
                <a:cs typeface="Times New Roman" panose="02020603050405020304" pitchFamily="18" charset="0"/>
              </a:rPr>
            </a:br>
            <a:r>
              <a:rPr lang="sr-Cyrl-RS" sz="1800" dirty="0">
                <a:latin typeface="Times New Roman" panose="02020603050405020304" pitchFamily="18" charset="0"/>
                <a:cs typeface="Times New Roman" panose="02020603050405020304" pitchFamily="18" charset="0"/>
              </a:rPr>
              <a:t>Поштујем, јер припадам заједници</a:t>
            </a:r>
            <a:r>
              <a:rPr lang="en-US" sz="1800" dirty="0">
                <a:latin typeface="Times New Roman" panose="02020603050405020304" pitchFamily="18" charset="0"/>
                <a:cs typeface="Times New Roman" panose="02020603050405020304" pitchFamily="18" charset="0"/>
              </a:rPr>
              <a:t>.</a:t>
            </a:r>
            <a:r>
              <a:rPr lang="sr-Cyrl-RS" sz="1800" dirty="0">
                <a:latin typeface="Times New Roman" panose="02020603050405020304" pitchFamily="18" charset="0"/>
                <a:cs typeface="Times New Roman" panose="02020603050405020304" pitchFamily="18" charset="0"/>
              </a:rPr>
              <a:t/>
            </a:r>
            <a:br>
              <a:rPr lang="sr-Cyrl-RS" sz="1800" dirty="0">
                <a:latin typeface="Times New Roman" panose="02020603050405020304" pitchFamily="18" charset="0"/>
                <a:cs typeface="Times New Roman" panose="02020603050405020304" pitchFamily="18" charset="0"/>
              </a:rPr>
            </a:br>
            <a:r>
              <a:rPr lang="en-US" sz="1800" dirty="0">
                <a:latin typeface="Times New Roman" panose="02020603050405020304" pitchFamily="18" charset="0"/>
                <a:cs typeface="Times New Roman" panose="02020603050405020304" pitchFamily="18" charset="0"/>
              </a:rPr>
              <a:t/>
            </a:r>
            <a:br>
              <a:rPr lang="en-US" sz="1800" dirty="0">
                <a:latin typeface="Times New Roman" panose="02020603050405020304" pitchFamily="18" charset="0"/>
                <a:cs typeface="Times New Roman" panose="02020603050405020304" pitchFamily="18" charset="0"/>
              </a:rPr>
            </a:br>
            <a:r>
              <a:rPr lang="sr-Cyrl-RS" sz="1800" b="0" dirty="0">
                <a:latin typeface="Times New Roman" panose="02020603050405020304" pitchFamily="18" charset="0"/>
                <a:cs typeface="Times New Roman" panose="02020603050405020304" pitchFamily="18" charset="0"/>
              </a:rPr>
              <a:t>Да ли треба прећутати неправду?</a:t>
            </a:r>
            <a:br>
              <a:rPr lang="sr-Cyrl-RS" sz="1800" b="0" dirty="0">
                <a:latin typeface="Times New Roman" panose="02020603050405020304" pitchFamily="18" charset="0"/>
                <a:cs typeface="Times New Roman" panose="02020603050405020304" pitchFamily="18" charset="0"/>
              </a:rPr>
            </a:br>
            <a:r>
              <a:rPr lang="sr-Cyrl-RS" sz="1800" dirty="0">
                <a:latin typeface="Times New Roman" panose="02020603050405020304" pitchFamily="18" charset="0"/>
                <a:cs typeface="Times New Roman" panose="02020603050405020304" pitchFamily="18" charset="0"/>
              </a:rPr>
              <a:t>Не окрећем главу на другу страну.</a:t>
            </a:r>
            <a:br>
              <a:rPr lang="sr-Cyrl-RS" sz="1800" dirty="0">
                <a:latin typeface="Times New Roman" panose="02020603050405020304" pitchFamily="18" charset="0"/>
                <a:cs typeface="Times New Roman" panose="02020603050405020304" pitchFamily="18" charset="0"/>
              </a:rPr>
            </a:br>
            <a:r>
              <a:rPr lang="sr-Cyrl-RS" sz="1800" dirty="0">
                <a:latin typeface="Times New Roman" panose="02020603050405020304" pitchFamily="18" charset="0"/>
                <a:cs typeface="Times New Roman" panose="02020603050405020304" pitchFamily="18" charset="0"/>
              </a:rPr>
              <a:t/>
            </a:r>
            <a:br>
              <a:rPr lang="sr-Cyrl-RS" sz="1800" dirty="0">
                <a:latin typeface="Times New Roman" panose="02020603050405020304" pitchFamily="18" charset="0"/>
                <a:cs typeface="Times New Roman" panose="02020603050405020304" pitchFamily="18" charset="0"/>
              </a:rPr>
            </a:br>
            <a:r>
              <a:rPr lang="sr-Cyrl-RS" sz="1800" b="0" dirty="0">
                <a:latin typeface="Times New Roman" panose="02020603050405020304" pitchFamily="18" charset="0"/>
                <a:cs typeface="Times New Roman" panose="02020603050405020304" pitchFamily="18" charset="0"/>
              </a:rPr>
              <a:t>Да ли имамо избор?</a:t>
            </a:r>
            <a:r>
              <a:rPr lang="en-US" sz="1800" b="0" dirty="0">
                <a:latin typeface="Times New Roman" panose="02020603050405020304" pitchFamily="18" charset="0"/>
                <a:cs typeface="Times New Roman" panose="02020603050405020304" pitchFamily="18" charset="0"/>
              </a:rPr>
              <a:t/>
            </a:r>
            <a:br>
              <a:rPr lang="en-US" sz="1800" b="0" dirty="0">
                <a:latin typeface="Times New Roman" panose="02020603050405020304" pitchFamily="18" charset="0"/>
                <a:cs typeface="Times New Roman" panose="02020603050405020304" pitchFamily="18" charset="0"/>
              </a:rPr>
            </a:br>
            <a:r>
              <a:rPr lang="sr-Cyrl-RS" sz="1800" dirty="0">
                <a:latin typeface="Times New Roman" panose="02020603050405020304" pitchFamily="18" charset="0"/>
                <a:cs typeface="Times New Roman" panose="02020603050405020304" pitchFamily="18" charset="0"/>
              </a:rPr>
              <a:t>Увек имамо избор</a:t>
            </a:r>
            <a:r>
              <a:rPr lang="en-US" sz="1800" dirty="0">
                <a:latin typeface="Times New Roman" panose="02020603050405020304" pitchFamily="18" charset="0"/>
                <a:cs typeface="Times New Roman" panose="02020603050405020304" pitchFamily="18" charset="0"/>
              </a:rPr>
              <a:t>.</a:t>
            </a:r>
            <a:br>
              <a:rPr lang="en-US" sz="1800" dirty="0">
                <a:latin typeface="Times New Roman" panose="02020603050405020304" pitchFamily="18" charset="0"/>
                <a:cs typeface="Times New Roman" panose="02020603050405020304" pitchFamily="18" charset="0"/>
              </a:rPr>
            </a:br>
            <a:endParaRPr lang="en-US" sz="1800"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D4F551D5-EAEA-DC99-C88D-28961829A59F}"/>
              </a:ext>
            </a:extLst>
          </p:cNvPr>
          <p:cNvSpPr>
            <a:spLocks noGrp="1"/>
          </p:cNvSpPr>
          <p:nvPr>
            <p:ph type="subTitle" idx="1"/>
          </p:nvPr>
        </p:nvSpPr>
        <p:spPr/>
        <p:txBody>
          <a:bodyPr/>
          <a:lstStyle/>
          <a:p>
            <a:r>
              <a:rPr lang="sr-Cyrl-RS" dirty="0">
                <a:solidFill>
                  <a:srgbClr val="FFFFFF"/>
                </a:solidFill>
              </a:rPr>
              <a:t>труд</a:t>
            </a:r>
            <a:endParaRPr lang="en-US" dirty="0">
              <a:solidFill>
                <a:srgbClr val="FFFFFF"/>
              </a:solidFill>
            </a:endParaRPr>
          </a:p>
        </p:txBody>
      </p:sp>
      <p:pic>
        <p:nvPicPr>
          <p:cNvPr id="5" name="Picture Placeholder 4" descr="Athlete swimming in lake">
            <a:extLst>
              <a:ext uri="{FF2B5EF4-FFF2-40B4-BE49-F238E27FC236}">
                <a16:creationId xmlns:a16="http://schemas.microsoft.com/office/drawing/2014/main" id="{51F46D00-66B6-BC68-4D26-603EF20833F9}"/>
              </a:ext>
            </a:extLst>
          </p:cNvPr>
          <p:cNvPicPr>
            <a:picLocks noGrp="1" noChangeAspect="1"/>
          </p:cNvPicPr>
          <p:nvPr>
            <p:ph type="pic" sz="quarter" idx="13"/>
          </p:nvPr>
        </p:nvPicPr>
        <p:blipFill>
          <a:blip r:embed="rId2" cstate="screen">
            <a:extLst>
              <a:ext uri="{28A0092B-C50C-407E-A947-70E740481C1C}">
                <a14:useLocalDpi xmlns:a14="http://schemas.microsoft.com/office/drawing/2010/main"/>
              </a:ext>
            </a:extLst>
          </a:blip>
          <a:srcRect/>
          <a:stretch/>
        </p:blipFill>
        <p:spPr>
          <a:prstGeom prst="rect">
            <a:avLst/>
          </a:prstGeom>
          <a:blipFill dpi="0" rotWithShape="1">
            <a:blip r:embed="rId3">
              <a:alphaModFix amt="60000"/>
              <a:extLst>
                <a:ext uri="{28A0092B-C50C-407E-A947-70E740481C1C}">
                  <a14:useLocalDpi xmlns:a14="http://schemas.microsoft.com/office/drawing/2010/main"/>
                </a:ext>
              </a:extLst>
            </a:blip>
            <a:srcRect/>
            <a:stretch>
              <a:fillRect/>
            </a:stretch>
          </a:blipFill>
        </p:spPr>
      </p:pic>
      <p:pic>
        <p:nvPicPr>
          <p:cNvPr id="6" name="Slika 5" descr="Slika na kojoj se nalazi tekst, Font, poster, Grafika&#10;&#10;Sadržaj generisan AI-jem može biti netačan.">
            <a:extLst>
              <a:ext uri="{FF2B5EF4-FFF2-40B4-BE49-F238E27FC236}">
                <a16:creationId xmlns:a16="http://schemas.microsoft.com/office/drawing/2014/main" id="{B74F062D-A18A-CD05-2DA1-B9C1B194C02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74044" y="517415"/>
            <a:ext cx="795912" cy="1466833"/>
          </a:xfrm>
          <a:prstGeom prst="rect">
            <a:avLst/>
          </a:prstGeom>
        </p:spPr>
      </p:pic>
    </p:spTree>
    <p:extLst>
      <p:ext uri="{BB962C8B-B14F-4D97-AF65-F5344CB8AC3E}">
        <p14:creationId xmlns:p14="http://schemas.microsoft.com/office/powerpoint/2010/main" val="31939453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A144A5-0283-F980-85F3-EE51746FC4CD}"/>
              </a:ext>
            </a:extLst>
          </p:cNvPr>
          <p:cNvSpPr>
            <a:spLocks noGrp="1"/>
          </p:cNvSpPr>
          <p:nvPr>
            <p:ph type="title"/>
          </p:nvPr>
        </p:nvSpPr>
        <p:spPr>
          <a:xfrm>
            <a:off x="6876414" y="540148"/>
            <a:ext cx="4572000" cy="932688"/>
          </a:xfrm>
        </p:spPr>
        <p:txBody>
          <a:bodyPr>
            <a:normAutofit fontScale="90000"/>
          </a:bodyPr>
          <a:lstStyle/>
          <a:p>
            <a:r>
              <a:rPr lang="en-US" dirty="0">
                <a:solidFill>
                  <a:schemeClr val="accent6"/>
                </a:solidFill>
                <a:latin typeface="Times New Roman" panose="02020603050405020304" pitchFamily="18" charset="0"/>
                <a:cs typeface="Times New Roman" panose="02020603050405020304" pitchFamily="18" charset="0"/>
              </a:rPr>
              <a:t>СВИ ТАКО РАДЕ, </a:t>
            </a:r>
            <a:br>
              <a:rPr lang="en-US" dirty="0">
                <a:solidFill>
                  <a:schemeClr val="accent6"/>
                </a:solidFill>
                <a:latin typeface="Times New Roman" panose="02020603050405020304" pitchFamily="18" charset="0"/>
                <a:cs typeface="Times New Roman" panose="02020603050405020304" pitchFamily="18" charset="0"/>
              </a:rPr>
            </a:br>
            <a:r>
              <a:rPr lang="en-US" dirty="0">
                <a:solidFill>
                  <a:schemeClr val="accent6"/>
                </a:solidFill>
                <a:latin typeface="Times New Roman" panose="02020603050405020304" pitchFamily="18" charset="0"/>
                <a:cs typeface="Times New Roman" panose="02020603050405020304" pitchFamily="18" charset="0"/>
              </a:rPr>
              <a:t>ОНДА МОГУ И ЈА (</a:t>
            </a:r>
            <a:r>
              <a:rPr lang="en-US" dirty="0">
                <a:solidFill>
                  <a:srgbClr val="FF0000"/>
                </a:solidFill>
                <a:latin typeface="Times New Roman" panose="02020603050405020304" pitchFamily="18" charset="0"/>
                <a:cs typeface="Times New Roman" panose="02020603050405020304" pitchFamily="18" charset="0"/>
              </a:rPr>
              <a:t>?!?</a:t>
            </a:r>
            <a:r>
              <a:rPr lang="en-US" dirty="0">
                <a:solidFill>
                  <a:schemeClr val="accent6"/>
                </a:solidFill>
                <a:latin typeface="Times New Roman" panose="02020603050405020304" pitchFamily="18" charset="0"/>
                <a:cs typeface="Times New Roman" panose="02020603050405020304" pitchFamily="18" charset="0"/>
              </a:rPr>
              <a:t>)</a:t>
            </a:r>
          </a:p>
        </p:txBody>
      </p:sp>
      <p:sp>
        <p:nvSpPr>
          <p:cNvPr id="3" name="Content Placeholder 2">
            <a:extLst>
              <a:ext uri="{FF2B5EF4-FFF2-40B4-BE49-F238E27FC236}">
                <a16:creationId xmlns:a16="http://schemas.microsoft.com/office/drawing/2014/main" id="{1A385359-5FD3-D5C8-1467-F7082543AA4C}"/>
              </a:ext>
            </a:extLst>
          </p:cNvPr>
          <p:cNvSpPr>
            <a:spLocks noGrp="1"/>
          </p:cNvSpPr>
          <p:nvPr>
            <p:ph sz="quarter" idx="14"/>
          </p:nvPr>
        </p:nvSpPr>
        <p:spPr>
          <a:xfrm>
            <a:off x="612774" y="1977091"/>
            <a:ext cx="4936434" cy="4387133"/>
          </a:xfrm>
        </p:spPr>
        <p:txBody>
          <a:bodyPr vert="horz" lIns="91440" tIns="45720" rIns="91440" bIns="45720" rtlCol="0" anchor="t">
            <a:noAutofit/>
          </a:bodyPr>
          <a:lstStyle/>
          <a:p>
            <a:pPr fontAlgn="base">
              <a:lnSpc>
                <a:spcPts val="3375"/>
              </a:lnSpc>
            </a:pPr>
            <a:r>
              <a:rPr lang="en-US" b="1" dirty="0" err="1">
                <a:solidFill>
                  <a:srgbClr val="000000"/>
                </a:solidFill>
                <a:latin typeface="Times New Roman" panose="02020603050405020304" pitchFamily="18" charset="0"/>
                <a:cs typeface="Times New Roman" panose="02020603050405020304" pitchFamily="18" charset="0"/>
              </a:rPr>
              <a:t>Ко</a:t>
            </a:r>
            <a:r>
              <a:rPr lang="en-US" b="1" dirty="0">
                <a:solidFill>
                  <a:srgbClr val="000000"/>
                </a:solidFill>
                <a:latin typeface="Times New Roman" panose="02020603050405020304" pitchFamily="18" charset="0"/>
                <a:cs typeface="Times New Roman" panose="02020603050405020304" pitchFamily="18" charset="0"/>
              </a:rPr>
              <a:t> </a:t>
            </a:r>
            <a:r>
              <a:rPr lang="en-US" b="1" dirty="0" err="1">
                <a:solidFill>
                  <a:srgbClr val="000000"/>
                </a:solidFill>
                <a:latin typeface="Times New Roman" panose="02020603050405020304" pitchFamily="18" charset="0"/>
                <a:cs typeface="Times New Roman" panose="02020603050405020304" pitchFamily="18" charset="0"/>
              </a:rPr>
              <a:t>има</a:t>
            </a:r>
            <a:r>
              <a:rPr lang="en-US" b="1" dirty="0">
                <a:solidFill>
                  <a:srgbClr val="000000"/>
                </a:solidFill>
                <a:latin typeface="Times New Roman" panose="02020603050405020304" pitchFamily="18" charset="0"/>
                <a:cs typeface="Times New Roman" panose="02020603050405020304" pitchFamily="18" charset="0"/>
              </a:rPr>
              <a:t> </a:t>
            </a:r>
            <a:r>
              <a:rPr lang="en-US" b="1" dirty="0" err="1">
                <a:solidFill>
                  <a:srgbClr val="000000"/>
                </a:solidFill>
                <a:latin typeface="Times New Roman" panose="02020603050405020304" pitchFamily="18" charset="0"/>
                <a:cs typeface="Times New Roman" panose="02020603050405020304" pitchFamily="18" charset="0"/>
              </a:rPr>
              <a:t>корист</a:t>
            </a:r>
            <a:r>
              <a:rPr lang="en-US" b="1" dirty="0">
                <a:solidFill>
                  <a:srgbClr val="000000"/>
                </a:solidFill>
                <a:latin typeface="Times New Roman" panose="02020603050405020304" pitchFamily="18" charset="0"/>
                <a:cs typeface="Times New Roman" panose="02020603050405020304" pitchFamily="18" charset="0"/>
              </a:rPr>
              <a:t>?</a:t>
            </a:r>
          </a:p>
          <a:p>
            <a:pPr>
              <a:lnSpc>
                <a:spcPts val="3375"/>
              </a:lnSpc>
            </a:pPr>
            <a:r>
              <a:rPr lang="en-US" b="1" dirty="0" err="1">
                <a:solidFill>
                  <a:srgbClr val="000000"/>
                </a:solidFill>
                <a:latin typeface="Times New Roman" panose="02020603050405020304" pitchFamily="18" charset="0"/>
                <a:cs typeface="Times New Roman" panose="02020603050405020304" pitchFamily="18" charset="0"/>
              </a:rPr>
              <a:t>Ко</a:t>
            </a:r>
            <a:r>
              <a:rPr lang="en-US" b="1" dirty="0">
                <a:solidFill>
                  <a:srgbClr val="000000"/>
                </a:solidFill>
                <a:latin typeface="Times New Roman" panose="02020603050405020304" pitchFamily="18" charset="0"/>
                <a:cs typeface="Times New Roman" panose="02020603050405020304" pitchFamily="18" charset="0"/>
              </a:rPr>
              <a:t> </a:t>
            </a:r>
            <a:r>
              <a:rPr lang="en-US" b="1" dirty="0" err="1">
                <a:solidFill>
                  <a:srgbClr val="000000"/>
                </a:solidFill>
                <a:latin typeface="Times New Roman" panose="02020603050405020304" pitchFamily="18" charset="0"/>
                <a:cs typeface="Times New Roman" panose="02020603050405020304" pitchFamily="18" charset="0"/>
              </a:rPr>
              <a:t>је</a:t>
            </a:r>
            <a:r>
              <a:rPr lang="en-US" b="1" dirty="0">
                <a:solidFill>
                  <a:srgbClr val="000000"/>
                </a:solidFill>
                <a:latin typeface="Times New Roman" panose="02020603050405020304" pitchFamily="18" charset="0"/>
                <a:cs typeface="Times New Roman" panose="02020603050405020304" pitchFamily="18" charset="0"/>
              </a:rPr>
              <a:t> </a:t>
            </a:r>
            <a:r>
              <a:rPr lang="en-US" b="1" dirty="0" err="1">
                <a:solidFill>
                  <a:srgbClr val="000000"/>
                </a:solidFill>
                <a:latin typeface="Times New Roman" panose="02020603050405020304" pitchFamily="18" charset="0"/>
                <a:cs typeface="Times New Roman" panose="02020603050405020304" pitchFamily="18" charset="0"/>
              </a:rPr>
              <a:t>оштећен</a:t>
            </a:r>
            <a:r>
              <a:rPr lang="en-US" b="1" dirty="0">
                <a:solidFill>
                  <a:srgbClr val="000000"/>
                </a:solidFill>
                <a:latin typeface="Times New Roman" panose="02020603050405020304" pitchFamily="18" charset="0"/>
                <a:cs typeface="Times New Roman" panose="02020603050405020304" pitchFamily="18" charset="0"/>
              </a:rPr>
              <a:t>?</a:t>
            </a:r>
          </a:p>
          <a:p>
            <a:pPr>
              <a:lnSpc>
                <a:spcPts val="3375"/>
              </a:lnSpc>
            </a:pPr>
            <a:r>
              <a:rPr lang="en-US" b="1" dirty="0" err="1">
                <a:solidFill>
                  <a:srgbClr val="000000"/>
                </a:solidFill>
                <a:latin typeface="Times New Roman" panose="02020603050405020304" pitchFamily="18" charset="0"/>
                <a:cs typeface="Times New Roman" panose="02020603050405020304" pitchFamily="18" charset="0"/>
              </a:rPr>
              <a:t>Каква</a:t>
            </a:r>
            <a:r>
              <a:rPr lang="en-US" b="1" dirty="0">
                <a:solidFill>
                  <a:srgbClr val="000000"/>
                </a:solidFill>
                <a:latin typeface="Times New Roman" panose="02020603050405020304" pitchFamily="18" charset="0"/>
                <a:cs typeface="Times New Roman" panose="02020603050405020304" pitchFamily="18" charset="0"/>
              </a:rPr>
              <a:t> </a:t>
            </a:r>
            <a:r>
              <a:rPr lang="en-US" b="1" dirty="0" err="1">
                <a:solidFill>
                  <a:srgbClr val="000000"/>
                </a:solidFill>
                <a:latin typeface="Times New Roman" panose="02020603050405020304" pitchFamily="18" charset="0"/>
                <a:cs typeface="Times New Roman" panose="02020603050405020304" pitchFamily="18" charset="0"/>
              </a:rPr>
              <a:t>порука</a:t>
            </a:r>
            <a:r>
              <a:rPr lang="en-US" b="1" dirty="0">
                <a:solidFill>
                  <a:srgbClr val="000000"/>
                </a:solidFill>
                <a:latin typeface="Times New Roman" panose="02020603050405020304" pitchFamily="18" charset="0"/>
                <a:cs typeface="Times New Roman" panose="02020603050405020304" pitchFamily="18" charset="0"/>
              </a:rPr>
              <a:t> </a:t>
            </a:r>
            <a:r>
              <a:rPr lang="en-US" b="1" dirty="0" err="1">
                <a:solidFill>
                  <a:srgbClr val="000000"/>
                </a:solidFill>
                <a:latin typeface="Times New Roman" panose="02020603050405020304" pitchFamily="18" charset="0"/>
                <a:cs typeface="Times New Roman" panose="02020603050405020304" pitchFamily="18" charset="0"/>
              </a:rPr>
              <a:t>се</a:t>
            </a:r>
            <a:r>
              <a:rPr lang="en-US" b="1" dirty="0">
                <a:solidFill>
                  <a:srgbClr val="000000"/>
                </a:solidFill>
                <a:latin typeface="Times New Roman" panose="02020603050405020304" pitchFamily="18" charset="0"/>
                <a:cs typeface="Times New Roman" panose="02020603050405020304" pitchFamily="18" charset="0"/>
              </a:rPr>
              <a:t> </a:t>
            </a:r>
            <a:r>
              <a:rPr lang="en-US" b="1" dirty="0" err="1">
                <a:solidFill>
                  <a:srgbClr val="000000"/>
                </a:solidFill>
                <a:latin typeface="Times New Roman" panose="02020603050405020304" pitchFamily="18" charset="0"/>
                <a:cs typeface="Times New Roman" panose="02020603050405020304" pitchFamily="18" charset="0"/>
              </a:rPr>
              <a:t>шаље</a:t>
            </a:r>
            <a:r>
              <a:rPr lang="en-US" b="1" dirty="0">
                <a:solidFill>
                  <a:srgbClr val="000000"/>
                </a:solidFill>
                <a:latin typeface="Times New Roman" panose="02020603050405020304" pitchFamily="18" charset="0"/>
                <a:cs typeface="Times New Roman" panose="02020603050405020304" pitchFamily="18" charset="0"/>
              </a:rPr>
              <a:t> </a:t>
            </a:r>
            <a:r>
              <a:rPr lang="en-US" b="1" dirty="0" err="1">
                <a:solidFill>
                  <a:srgbClr val="000000"/>
                </a:solidFill>
                <a:latin typeface="Times New Roman" panose="02020603050405020304" pitchFamily="18" charset="0"/>
                <a:cs typeface="Times New Roman" panose="02020603050405020304" pitchFamily="18" charset="0"/>
              </a:rPr>
              <a:t>другима</a:t>
            </a:r>
            <a:r>
              <a:rPr lang="en-US" b="1" dirty="0">
                <a:solidFill>
                  <a:srgbClr val="000000"/>
                </a:solidFill>
                <a:latin typeface="Times New Roman" panose="02020603050405020304" pitchFamily="18" charset="0"/>
                <a:cs typeface="Times New Roman" panose="02020603050405020304" pitchFamily="18" charset="0"/>
              </a:rPr>
              <a:t>?</a:t>
            </a:r>
          </a:p>
          <a:p>
            <a:pPr>
              <a:lnSpc>
                <a:spcPts val="3375"/>
              </a:lnSpc>
            </a:pPr>
            <a:r>
              <a:rPr lang="en-US" b="1" dirty="0" err="1">
                <a:solidFill>
                  <a:srgbClr val="000000"/>
                </a:solidFill>
                <a:latin typeface="Times New Roman" panose="02020603050405020304" pitchFamily="18" charset="0"/>
                <a:cs typeface="Times New Roman" panose="02020603050405020304" pitchFamily="18" charset="0"/>
              </a:rPr>
              <a:t>Да</a:t>
            </a:r>
            <a:r>
              <a:rPr lang="en-US" b="1" dirty="0">
                <a:solidFill>
                  <a:srgbClr val="000000"/>
                </a:solidFill>
                <a:latin typeface="Times New Roman" panose="02020603050405020304" pitchFamily="18" charset="0"/>
                <a:cs typeface="Times New Roman" panose="02020603050405020304" pitchFamily="18" charset="0"/>
              </a:rPr>
              <a:t> </a:t>
            </a:r>
            <a:r>
              <a:rPr lang="en-US" b="1" dirty="0" err="1">
                <a:solidFill>
                  <a:srgbClr val="000000"/>
                </a:solidFill>
                <a:latin typeface="Times New Roman" panose="02020603050405020304" pitchFamily="18" charset="0"/>
                <a:cs typeface="Times New Roman" panose="02020603050405020304" pitchFamily="18" charset="0"/>
              </a:rPr>
              <a:t>ли</a:t>
            </a:r>
            <a:r>
              <a:rPr lang="en-US" b="1" dirty="0">
                <a:solidFill>
                  <a:srgbClr val="000000"/>
                </a:solidFill>
                <a:latin typeface="Times New Roman" panose="02020603050405020304" pitchFamily="18" charset="0"/>
                <a:cs typeface="Times New Roman" panose="02020603050405020304" pitchFamily="18" charset="0"/>
              </a:rPr>
              <a:t> </a:t>
            </a:r>
            <a:r>
              <a:rPr lang="en-US" b="1" dirty="0" err="1">
                <a:solidFill>
                  <a:srgbClr val="000000"/>
                </a:solidFill>
                <a:latin typeface="Times New Roman" panose="02020603050405020304" pitchFamily="18" charset="0"/>
                <a:cs typeface="Times New Roman" panose="02020603050405020304" pitchFamily="18" charset="0"/>
              </a:rPr>
              <a:t>је</a:t>
            </a:r>
            <a:r>
              <a:rPr lang="en-US" b="1" dirty="0">
                <a:solidFill>
                  <a:srgbClr val="000000"/>
                </a:solidFill>
                <a:latin typeface="Times New Roman" panose="02020603050405020304" pitchFamily="18" charset="0"/>
                <a:cs typeface="Times New Roman" panose="02020603050405020304" pitchFamily="18" charset="0"/>
              </a:rPr>
              <a:t> </a:t>
            </a:r>
            <a:r>
              <a:rPr lang="en-US" b="1" dirty="0" err="1">
                <a:solidFill>
                  <a:srgbClr val="000000"/>
                </a:solidFill>
                <a:latin typeface="Times New Roman" panose="02020603050405020304" pitchFamily="18" charset="0"/>
                <a:cs typeface="Times New Roman" panose="02020603050405020304" pitchFamily="18" charset="0"/>
              </a:rPr>
              <a:t>наше</a:t>
            </a:r>
            <a:r>
              <a:rPr lang="en-US" b="1" dirty="0">
                <a:solidFill>
                  <a:srgbClr val="000000"/>
                </a:solidFill>
                <a:latin typeface="Times New Roman" panose="02020603050405020304" pitchFamily="18" charset="0"/>
                <a:cs typeface="Times New Roman" panose="02020603050405020304" pitchFamily="18" charset="0"/>
              </a:rPr>
              <a:t> </a:t>
            </a:r>
            <a:r>
              <a:rPr lang="en-US" b="1" dirty="0" err="1">
                <a:solidFill>
                  <a:srgbClr val="000000"/>
                </a:solidFill>
                <a:latin typeface="Times New Roman" panose="02020603050405020304" pitchFamily="18" charset="0"/>
                <a:cs typeface="Times New Roman" panose="02020603050405020304" pitchFamily="18" charset="0"/>
              </a:rPr>
              <a:t>оправдање</a:t>
            </a:r>
            <a:r>
              <a:rPr lang="en-US" b="1" dirty="0">
                <a:solidFill>
                  <a:srgbClr val="000000"/>
                </a:solidFill>
                <a:latin typeface="Times New Roman" panose="02020603050405020304" pitchFamily="18" charset="0"/>
                <a:cs typeface="Times New Roman" panose="02020603050405020304" pitchFamily="18" charset="0"/>
              </a:rPr>
              <a:t> </a:t>
            </a:r>
            <a:r>
              <a:rPr lang="en-US" b="1" dirty="0" err="1">
                <a:solidFill>
                  <a:srgbClr val="000000"/>
                </a:solidFill>
                <a:latin typeface="Times New Roman" panose="02020603050405020304" pitchFamily="18" charset="0"/>
                <a:cs typeface="Times New Roman" panose="02020603050405020304" pitchFamily="18" charset="0"/>
              </a:rPr>
              <a:t>или</a:t>
            </a:r>
            <a:r>
              <a:rPr lang="en-US" b="1" dirty="0">
                <a:solidFill>
                  <a:srgbClr val="000000"/>
                </a:solidFill>
                <a:latin typeface="Times New Roman" panose="02020603050405020304" pitchFamily="18" charset="0"/>
                <a:cs typeface="Times New Roman" panose="02020603050405020304" pitchFamily="18" charset="0"/>
              </a:rPr>
              <a:t> </a:t>
            </a:r>
            <a:r>
              <a:rPr lang="en-US" b="1" dirty="0" err="1">
                <a:solidFill>
                  <a:srgbClr val="000000"/>
                </a:solidFill>
                <a:latin typeface="Times New Roman" panose="02020603050405020304" pitchFamily="18" charset="0"/>
                <a:cs typeface="Times New Roman" panose="02020603050405020304" pitchFamily="18" charset="0"/>
              </a:rPr>
              <a:t>избор</a:t>
            </a:r>
            <a:r>
              <a:rPr lang="en-US" b="1" dirty="0">
                <a:solidFill>
                  <a:srgbClr val="000000"/>
                </a:solidFill>
                <a:latin typeface="Times New Roman" panose="02020603050405020304" pitchFamily="18" charset="0"/>
                <a:cs typeface="Times New Roman" panose="02020603050405020304" pitchFamily="18" charset="0"/>
              </a:rPr>
              <a:t>?</a:t>
            </a:r>
          </a:p>
          <a:p>
            <a:pPr>
              <a:lnSpc>
                <a:spcPts val="3375"/>
              </a:lnSpc>
            </a:pPr>
            <a:endParaRPr lang="en-US" b="1" dirty="0">
              <a:solidFill>
                <a:srgbClr val="000000"/>
              </a:solidFill>
              <a:latin typeface="Times New Roman" panose="02020603050405020304" pitchFamily="18" charset="0"/>
              <a:cs typeface="Times New Roman" panose="02020603050405020304" pitchFamily="18" charset="0"/>
            </a:endParaRPr>
          </a:p>
          <a:p>
            <a:pPr>
              <a:lnSpc>
                <a:spcPts val="3375"/>
              </a:lnSpc>
            </a:pPr>
            <a:r>
              <a:rPr lang="en-US" sz="2400" b="1" dirty="0" err="1">
                <a:solidFill>
                  <a:srgbClr val="FF0000"/>
                </a:solidFill>
                <a:latin typeface="Times New Roman" panose="02020603050405020304" pitchFamily="18" charset="0"/>
                <a:cs typeface="Times New Roman" panose="02020603050405020304" pitchFamily="18" charset="0"/>
              </a:rPr>
              <a:t>Шта</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је</a:t>
            </a:r>
            <a:r>
              <a:rPr lang="en-US" sz="2400" b="1" dirty="0">
                <a:solidFill>
                  <a:srgbClr val="FF0000"/>
                </a:solidFill>
                <a:latin typeface="Times New Roman" panose="02020603050405020304" pitchFamily="18" charset="0"/>
                <a:cs typeface="Times New Roman" panose="02020603050405020304" pitchFamily="18" charset="0"/>
              </a:rPr>
              <a:t> с </a:t>
            </a:r>
            <a:r>
              <a:rPr lang="en-US" sz="2400" b="1" dirty="0" err="1">
                <a:solidFill>
                  <a:srgbClr val="FF0000"/>
                </a:solidFill>
                <a:latin typeface="Times New Roman" panose="02020603050405020304" pitchFamily="18" charset="0"/>
                <a:cs typeface="Times New Roman" panose="02020603050405020304" pitchFamily="18" charset="0"/>
              </a:rPr>
              <a:t>нашим</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поверењем</a:t>
            </a:r>
            <a:r>
              <a:rPr lang="en-US" sz="2400" b="1" dirty="0">
                <a:solidFill>
                  <a:srgbClr val="FF0000"/>
                </a:solidFill>
                <a:latin typeface="Times New Roman" panose="02020603050405020304" pitchFamily="18" charset="0"/>
                <a:cs typeface="Times New Roman" panose="02020603050405020304" pitchFamily="18" charset="0"/>
              </a:rPr>
              <a:t>?</a:t>
            </a:r>
          </a:p>
        </p:txBody>
      </p:sp>
      <p:pic>
        <p:nvPicPr>
          <p:cNvPr id="5" name="Picture Placeholder 4" descr="Woman lifting barbell in gym">
            <a:extLst>
              <a:ext uri="{FF2B5EF4-FFF2-40B4-BE49-F238E27FC236}">
                <a16:creationId xmlns:a16="http://schemas.microsoft.com/office/drawing/2014/main" id="{2E5B50B9-E58D-93E5-6072-B20B89B7A7EF}"/>
              </a:ext>
            </a:extLst>
          </p:cNvPr>
          <p:cNvPicPr>
            <a:picLocks noGrp="1" noChangeAspect="1"/>
          </p:cNvPicPr>
          <p:nvPr>
            <p:ph type="pic" sz="quarter" idx="13"/>
          </p:nvPr>
        </p:nvPicPr>
        <p:blipFill>
          <a:blip r:embed="rId2" cstate="screen">
            <a:extLst>
              <a:ext uri="{28A0092B-C50C-407E-A947-70E740481C1C}">
                <a14:useLocalDpi xmlns:a14="http://schemas.microsoft.com/office/drawing/2010/main"/>
              </a:ext>
            </a:extLst>
          </a:blip>
          <a:srcRect/>
          <a:stretch/>
        </p:blipFill>
        <p:spPr>
          <a:xfrm>
            <a:off x="5917720" y="1774588"/>
            <a:ext cx="6274279" cy="3308823"/>
          </a:xfrm>
          <a:prstGeom prst="rect">
            <a:avLst/>
          </a:prstGeom>
        </p:spPr>
      </p:pic>
      <p:pic>
        <p:nvPicPr>
          <p:cNvPr id="6" name="Slika 5" descr="Slika na kojoj se nalazi tekst, Font, poster, Grafika&#10;&#10;Sadržaj generisan AI-jem može biti netačan.">
            <a:extLst>
              <a:ext uri="{FF2B5EF4-FFF2-40B4-BE49-F238E27FC236}">
                <a16:creationId xmlns:a16="http://schemas.microsoft.com/office/drawing/2014/main" id="{F5E30099-2B7D-D70F-761B-F217CF39D25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3981" y="338328"/>
            <a:ext cx="779322" cy="1436260"/>
          </a:xfrm>
          <a:prstGeom prst="rect">
            <a:avLst/>
          </a:prstGeom>
        </p:spPr>
      </p:pic>
    </p:spTree>
    <p:extLst>
      <p:ext uri="{BB962C8B-B14F-4D97-AF65-F5344CB8AC3E}">
        <p14:creationId xmlns:p14="http://schemas.microsoft.com/office/powerpoint/2010/main" val="33134500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137BA-5175-2575-B4C3-F1E0188B7F10}"/>
              </a:ext>
            </a:extLst>
          </p:cNvPr>
          <p:cNvSpPr>
            <a:spLocks noGrp="1"/>
          </p:cNvSpPr>
          <p:nvPr>
            <p:ph type="title"/>
          </p:nvPr>
        </p:nvSpPr>
        <p:spPr>
          <a:xfrm>
            <a:off x="6821424" y="1671427"/>
            <a:ext cx="4736592" cy="1554480"/>
          </a:xfrm>
        </p:spPr>
        <p:txBody>
          <a:bodyPr>
            <a:normAutofit fontScale="90000"/>
          </a:bodyPr>
          <a:lstStyle/>
          <a:p>
            <a:r>
              <a:rPr lang="sr-Cyrl-RS" dirty="0">
                <a:latin typeface="Times New Roman" panose="02020603050405020304" pitchFamily="18" charset="0"/>
                <a:cs typeface="Times New Roman" panose="02020603050405020304" pitchFamily="18" charset="0"/>
              </a:rPr>
              <a:t>ДА ЛИ ТРЕБА                 ДА РЕАГУЈЕМО? </a:t>
            </a:r>
            <a:br>
              <a:rPr lang="sr-Cyrl-RS" dirty="0">
                <a:latin typeface="Times New Roman" panose="02020603050405020304" pitchFamily="18" charset="0"/>
                <a:cs typeface="Times New Roman" panose="02020603050405020304" pitchFamily="18" charset="0"/>
              </a:rPr>
            </a:br>
            <a:r>
              <a:rPr lang="sr-Cyrl-RS" dirty="0">
                <a:latin typeface="Times New Roman" panose="02020603050405020304" pitchFamily="18" charset="0"/>
                <a:cs typeface="Times New Roman" panose="02020603050405020304" pitchFamily="18" charset="0"/>
              </a:rPr>
              <a:t/>
            </a:r>
            <a:br>
              <a:rPr lang="sr-Cyrl-RS" dirty="0">
                <a:latin typeface="Times New Roman" panose="02020603050405020304" pitchFamily="18" charset="0"/>
                <a:cs typeface="Times New Roman" panose="02020603050405020304" pitchFamily="18" charset="0"/>
              </a:rPr>
            </a:br>
            <a:r>
              <a:rPr lang="sr-Cyrl-RS" dirty="0">
                <a:latin typeface="Times New Roman" panose="02020603050405020304" pitchFamily="18" charset="0"/>
                <a:cs typeface="Times New Roman" panose="02020603050405020304" pitchFamily="18" charset="0"/>
              </a:rPr>
              <a:t>ДА ЛИ ТРЕБА                ДА ТОЛЕРИШЕМО?</a:t>
            </a:r>
            <a:r>
              <a:rPr lang="sr-Latn-RS" dirty="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p:txBody>
      </p:sp>
      <p:pic>
        <p:nvPicPr>
          <p:cNvPr id="5" name="Picture Placeholder 4" descr="Basketball going through hoop">
            <a:extLst>
              <a:ext uri="{FF2B5EF4-FFF2-40B4-BE49-F238E27FC236}">
                <a16:creationId xmlns:a16="http://schemas.microsoft.com/office/drawing/2014/main" id="{3F02BF8C-38DB-DDE8-280D-766A017D38F2}"/>
              </a:ext>
            </a:extLst>
          </p:cNvPr>
          <p:cNvPicPr>
            <a:picLocks noGrp="1" noChangeAspect="1"/>
          </p:cNvPicPr>
          <p:nvPr>
            <p:ph type="pic" sz="quarter" idx="14"/>
          </p:nvPr>
        </p:nvPicPr>
        <p:blipFill>
          <a:blip r:embed="rId2" cstate="screen">
            <a:extLst>
              <a:ext uri="{28A0092B-C50C-407E-A947-70E740481C1C}">
                <a14:useLocalDpi xmlns:a14="http://schemas.microsoft.com/office/drawing/2010/main"/>
              </a:ext>
            </a:extLst>
          </a:blip>
          <a:srcRect/>
          <a:stretch/>
        </p:blipFill>
        <p:spPr>
          <a:prstGeom prst="rect">
            <a:avLst/>
          </a:prstGeom>
          <a:blipFill dpi="0" rotWithShape="1">
            <a:blip r:embed="rId3">
              <a:alphaModFix amt="60000"/>
              <a:extLst>
                <a:ext uri="{28A0092B-C50C-407E-A947-70E740481C1C}">
                  <a14:useLocalDpi xmlns:a14="http://schemas.microsoft.com/office/drawing/2010/main"/>
                </a:ext>
              </a:extLst>
            </a:blip>
            <a:srcRect/>
            <a:stretch>
              <a:fillRect/>
            </a:stretch>
          </a:blipFill>
        </p:spPr>
      </p:pic>
      <p:sp>
        <p:nvSpPr>
          <p:cNvPr id="4" name="Content Placeholder 3">
            <a:extLst>
              <a:ext uri="{FF2B5EF4-FFF2-40B4-BE49-F238E27FC236}">
                <a16:creationId xmlns:a16="http://schemas.microsoft.com/office/drawing/2014/main" id="{EFB6ED6F-BAFF-50CF-C885-DCCA0E781E93}"/>
              </a:ext>
            </a:extLst>
          </p:cNvPr>
          <p:cNvSpPr>
            <a:spLocks noGrp="1"/>
          </p:cNvSpPr>
          <p:nvPr>
            <p:ph sz="quarter" idx="13"/>
          </p:nvPr>
        </p:nvSpPr>
        <p:spPr>
          <a:xfrm>
            <a:off x="6858000" y="3520440"/>
            <a:ext cx="4663440" cy="3337560"/>
          </a:xfrm>
        </p:spPr>
        <p:txBody>
          <a:bodyPr/>
          <a:lstStyle/>
          <a:p>
            <a:r>
              <a:rPr lang="sr-Cyrl-RS" b="1" dirty="0">
                <a:solidFill>
                  <a:schemeClr val="accent3">
                    <a:lumMod val="75000"/>
                  </a:schemeClr>
                </a:solidFill>
                <a:latin typeface="Times New Roman" panose="02020603050405020304" pitchFamily="18" charset="0"/>
                <a:cs typeface="Times New Roman" panose="02020603050405020304" pitchFamily="18" charset="0"/>
              </a:rPr>
              <a:t>Који су наши аргументи?</a:t>
            </a:r>
          </a:p>
          <a:p>
            <a:r>
              <a:rPr lang="sr-Cyrl-RS" b="1" dirty="0">
                <a:solidFill>
                  <a:schemeClr val="accent3">
                    <a:lumMod val="75000"/>
                  </a:schemeClr>
                </a:solidFill>
                <a:latin typeface="Times New Roman" panose="02020603050405020304" pitchFamily="18" charset="0"/>
                <a:cs typeface="Times New Roman" panose="02020603050405020304" pitchFamily="18" charset="0"/>
              </a:rPr>
              <a:t>Шта постижемо?</a:t>
            </a:r>
          </a:p>
          <a:p>
            <a:r>
              <a:rPr lang="sr-Cyrl-RS" b="1" dirty="0">
                <a:solidFill>
                  <a:schemeClr val="accent3">
                    <a:lumMod val="75000"/>
                  </a:schemeClr>
                </a:solidFill>
                <a:latin typeface="Times New Roman" panose="02020603050405020304" pitchFamily="18" charset="0"/>
                <a:cs typeface="Times New Roman" panose="02020603050405020304" pitchFamily="18" charset="0"/>
              </a:rPr>
              <a:t>Какав пример дајемо другима?</a:t>
            </a:r>
            <a:endParaRPr lang="en-US" b="1" dirty="0">
              <a:solidFill>
                <a:schemeClr val="accent3">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4911459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69CD75-08A0-1962-A434-CB26A66D5D49}"/>
              </a:ext>
            </a:extLst>
          </p:cNvPr>
          <p:cNvSpPr>
            <a:spLocks noGrp="1"/>
          </p:cNvSpPr>
          <p:nvPr>
            <p:ph type="ctrTitle"/>
          </p:nvPr>
        </p:nvSpPr>
        <p:spPr/>
        <p:txBody>
          <a:bodyPr/>
          <a:lstStyle/>
          <a:p>
            <a:r>
              <a:rPr lang="sr-Cyrl-RS" dirty="0"/>
              <a:t>                                   </a:t>
            </a:r>
            <a:r>
              <a:rPr lang="sr-Cyrl-RS" dirty="0">
                <a:latin typeface="Times New Roman" panose="02020603050405020304" pitchFamily="18" charset="0"/>
                <a:cs typeface="Times New Roman" panose="02020603050405020304" pitchFamily="18" charset="0"/>
              </a:rPr>
              <a:t>ФЕР ИГРА</a:t>
            </a:r>
            <a:endParaRPr lang="en-US"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C903C776-F854-3811-F9F9-1BBD968C9582}"/>
              </a:ext>
            </a:extLst>
          </p:cNvPr>
          <p:cNvSpPr>
            <a:spLocks noGrp="1"/>
          </p:cNvSpPr>
          <p:nvPr>
            <p:ph type="subTitle" idx="1"/>
          </p:nvPr>
        </p:nvSpPr>
        <p:spPr/>
        <p:txBody>
          <a:bodyPr/>
          <a:lstStyle/>
          <a:p>
            <a:r>
              <a:rPr lang="sr-Cyrl-RS" b="1" dirty="0">
                <a:latin typeface="Times New Roman" panose="02020603050405020304" pitchFamily="18" charset="0"/>
                <a:cs typeface="Times New Roman" panose="02020603050405020304" pitchFamily="18" charset="0"/>
              </a:rPr>
              <a:t>                                                        </a:t>
            </a:r>
            <a:r>
              <a:rPr lang="sr-Cyrl-RS" b="1" dirty="0" smtClean="0">
                <a:latin typeface="Times New Roman" panose="02020603050405020304" pitchFamily="18" charset="0"/>
                <a:cs typeface="Times New Roman" panose="02020603050405020304" pitchFamily="18" charset="0"/>
              </a:rPr>
              <a:t>         </a:t>
            </a:r>
            <a:r>
              <a:rPr lang="sr-Cyrl-RS" b="1" dirty="0" smtClean="0">
                <a:solidFill>
                  <a:srgbClr val="FF0000"/>
                </a:solidFill>
                <a:latin typeface="Times New Roman" panose="02020603050405020304" pitchFamily="18" charset="0"/>
                <a:cs typeface="Times New Roman" panose="02020603050405020304" pitchFamily="18" charset="0"/>
              </a:rPr>
              <a:t>ИГРАМ </a:t>
            </a:r>
            <a:r>
              <a:rPr lang="sr-Cyrl-RS" b="1" dirty="0">
                <a:solidFill>
                  <a:srgbClr val="FF0000"/>
                </a:solidFill>
                <a:latin typeface="Times New Roman" panose="02020603050405020304" pitchFamily="18" charset="0"/>
                <a:cs typeface="Times New Roman" panose="02020603050405020304" pitchFamily="18" charset="0"/>
              </a:rPr>
              <a:t>ЗА СЕБЕ &amp; ИГРАМ ЗА ТИМ</a:t>
            </a:r>
            <a:endParaRPr lang="en-US" b="1" dirty="0">
              <a:solidFill>
                <a:srgbClr val="FF0000"/>
              </a:solidFill>
              <a:latin typeface="Times New Roman" panose="02020603050405020304" pitchFamily="18" charset="0"/>
              <a:cs typeface="Times New Roman" panose="02020603050405020304" pitchFamily="18" charset="0"/>
            </a:endParaRPr>
          </a:p>
        </p:txBody>
      </p:sp>
      <p:pic>
        <p:nvPicPr>
          <p:cNvPr id="5" name="Picture Placeholder 4" descr="Soccer players running, weaving footballs through line of cones, wearing sports team T-shirts and shorts">
            <a:extLst>
              <a:ext uri="{FF2B5EF4-FFF2-40B4-BE49-F238E27FC236}">
                <a16:creationId xmlns:a16="http://schemas.microsoft.com/office/drawing/2014/main" id="{67819696-2BD4-DD5C-8E7F-7E86C419D2BF}"/>
              </a:ext>
            </a:extLst>
          </p:cNvPr>
          <p:cNvPicPr>
            <a:picLocks noGrp="1" noChangeAspect="1"/>
          </p:cNvPicPr>
          <p:nvPr>
            <p:ph type="pic" sz="quarter" idx="13"/>
          </p:nvPr>
        </p:nvPicPr>
        <p:blipFill>
          <a:blip r:embed="rId2" cstate="screen">
            <a:extLst>
              <a:ext uri="{28A0092B-C50C-407E-A947-70E740481C1C}">
                <a14:useLocalDpi xmlns:a14="http://schemas.microsoft.com/office/drawing/2010/main"/>
              </a:ext>
            </a:extLst>
          </a:blip>
          <a:srcRect/>
          <a:stretch/>
        </p:blipFill>
        <p:spPr>
          <a:prstGeom prst="rect">
            <a:avLst/>
          </a:prstGeom>
          <a:blipFill dpi="0" rotWithShape="1">
            <a:blip r:embed="rId3">
              <a:alphaModFix amt="60000"/>
              <a:extLst>
                <a:ext uri="{28A0092B-C50C-407E-A947-70E740481C1C}">
                  <a14:useLocalDpi xmlns:a14="http://schemas.microsoft.com/office/drawing/2010/main"/>
                </a:ext>
              </a:extLst>
            </a:blip>
            <a:srcRect/>
            <a:stretch>
              <a:fillRect/>
            </a:stretch>
          </a:blipFill>
        </p:spPr>
      </p:pic>
    </p:spTree>
    <p:extLst>
      <p:ext uri="{BB962C8B-B14F-4D97-AF65-F5344CB8AC3E}">
        <p14:creationId xmlns:p14="http://schemas.microsoft.com/office/powerpoint/2010/main" val="419153313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79F20-7FE0-9464-CC8C-AAB74EE175D5}"/>
              </a:ext>
            </a:extLst>
          </p:cNvPr>
          <p:cNvSpPr>
            <a:spLocks noGrp="1"/>
          </p:cNvSpPr>
          <p:nvPr>
            <p:ph type="title"/>
          </p:nvPr>
        </p:nvSpPr>
        <p:spPr/>
        <p:txBody>
          <a:bodyPr>
            <a:normAutofit/>
          </a:bodyPr>
          <a:lstStyle/>
          <a:p>
            <a:r>
              <a:rPr lang="sr-Cyrl-RS" sz="4400" dirty="0">
                <a:solidFill>
                  <a:srgbClr val="00B050"/>
                </a:solidFill>
                <a:latin typeface="Times New Roman" panose="02020603050405020304" pitchFamily="18" charset="0"/>
                <a:cs typeface="Times New Roman" panose="02020603050405020304" pitchFamily="18" charset="0"/>
              </a:rPr>
              <a:t>Шта је циљ?</a:t>
            </a:r>
            <a:endParaRPr lang="en-US" sz="4400" dirty="0">
              <a:solidFill>
                <a:srgbClr val="00B050"/>
              </a:solidFill>
              <a:latin typeface="Times New Roman" panose="02020603050405020304" pitchFamily="18" charset="0"/>
              <a:cs typeface="Times New Roman" panose="02020603050405020304" pitchFamily="18" charset="0"/>
            </a:endParaRPr>
          </a:p>
        </p:txBody>
      </p:sp>
      <p:pic>
        <p:nvPicPr>
          <p:cNvPr id="5" name="Picture Placeholder 4" descr="Soccer ball in goal">
            <a:extLst>
              <a:ext uri="{FF2B5EF4-FFF2-40B4-BE49-F238E27FC236}">
                <a16:creationId xmlns:a16="http://schemas.microsoft.com/office/drawing/2014/main" id="{164FB9BE-89B8-A73D-CB0C-5BF6EAC06D9A}"/>
              </a:ext>
            </a:extLst>
          </p:cNvPr>
          <p:cNvPicPr>
            <a:picLocks noGrp="1" noChangeAspect="1"/>
          </p:cNvPicPr>
          <p:nvPr>
            <p:ph type="pic" sz="quarter" idx="13"/>
          </p:nvPr>
        </p:nvPicPr>
        <p:blipFill>
          <a:blip r:embed="rId2" cstate="screen">
            <a:extLst>
              <a:ext uri="{28A0092B-C50C-407E-A947-70E740481C1C}">
                <a14:useLocalDpi xmlns:a14="http://schemas.microsoft.com/office/drawing/2010/main"/>
              </a:ext>
            </a:extLst>
          </a:blip>
          <a:srcRect/>
          <a:stretch/>
        </p:blipFill>
        <p:spPr>
          <a:xfrm>
            <a:off x="0" y="2088208"/>
            <a:ext cx="4023360" cy="2681585"/>
          </a:xfrm>
          <a:prstGeom prst="rect">
            <a:avLst/>
          </a:prstGeom>
        </p:spPr>
      </p:pic>
      <p:sp>
        <p:nvSpPr>
          <p:cNvPr id="4" name="Content Placeholder 3">
            <a:extLst>
              <a:ext uri="{FF2B5EF4-FFF2-40B4-BE49-F238E27FC236}">
                <a16:creationId xmlns:a16="http://schemas.microsoft.com/office/drawing/2014/main" id="{A8072345-EDED-4266-CFF8-650FF0BB1E47}"/>
              </a:ext>
            </a:extLst>
          </p:cNvPr>
          <p:cNvSpPr>
            <a:spLocks noGrp="1"/>
          </p:cNvSpPr>
          <p:nvPr>
            <p:ph sz="quarter" idx="14"/>
          </p:nvPr>
        </p:nvSpPr>
        <p:spPr>
          <a:xfrm>
            <a:off x="4745736" y="1947672"/>
            <a:ext cx="6858000" cy="4983480"/>
          </a:xfrm>
        </p:spPr>
        <p:txBody>
          <a:bodyPr>
            <a:noAutofit/>
          </a:bodyPr>
          <a:lstStyle/>
          <a:p>
            <a:pPr>
              <a:buFont typeface="Wingdings" panose="05000000000000000000" pitchFamily="2" charset="2"/>
              <a:buChar char="ü"/>
            </a:pPr>
            <a:r>
              <a:rPr lang="sr-Cyrl-RS" b="1" dirty="0">
                <a:latin typeface="Times New Roman" panose="02020603050405020304" pitchFamily="18" charset="0"/>
                <a:cs typeface="Times New Roman" panose="02020603050405020304" pitchFamily="18" charset="0"/>
              </a:rPr>
              <a:t>Здраво окружење</a:t>
            </a:r>
            <a:endParaRPr lang="en-US" b="1" dirty="0">
              <a:latin typeface="Times New Roman" panose="02020603050405020304" pitchFamily="18" charset="0"/>
              <a:cs typeface="Times New Roman" panose="02020603050405020304" pitchFamily="18" charset="0"/>
            </a:endParaRPr>
          </a:p>
          <a:p>
            <a:pPr marL="0" indent="0">
              <a:spcBef>
                <a:spcPts val="0"/>
              </a:spcBef>
              <a:spcAft>
                <a:spcPts val="1000"/>
              </a:spcAft>
              <a:buNone/>
            </a:pPr>
            <a:endParaRPr lang="en-US" dirty="0"/>
          </a:p>
          <a:p>
            <a:pPr>
              <a:buFont typeface="Wingdings" panose="05000000000000000000" pitchFamily="2" charset="2"/>
              <a:buChar char="ü"/>
            </a:pPr>
            <a:r>
              <a:rPr lang="sr-Cyrl-RS" b="1" dirty="0">
                <a:latin typeface="Times New Roman" panose="02020603050405020304" pitchFamily="18" charset="0"/>
                <a:cs typeface="Times New Roman" panose="02020603050405020304" pitchFamily="18" charset="0"/>
              </a:rPr>
              <a:t>Безбедан живот</a:t>
            </a:r>
          </a:p>
          <a:p>
            <a:pPr marL="0" indent="0">
              <a:spcBef>
                <a:spcPts val="0"/>
              </a:spcBef>
              <a:spcAft>
                <a:spcPts val="1000"/>
              </a:spcAft>
              <a:buNone/>
            </a:pPr>
            <a:endParaRPr lang="sr-Cyrl-RS" b="1" dirty="0">
              <a:latin typeface="Times New Roman" panose="02020603050405020304" pitchFamily="18" charset="0"/>
              <a:cs typeface="Times New Roman" panose="02020603050405020304" pitchFamily="18" charset="0"/>
            </a:endParaRPr>
          </a:p>
          <a:p>
            <a:pPr>
              <a:spcBef>
                <a:spcPts val="0"/>
              </a:spcBef>
              <a:spcAft>
                <a:spcPts val="1000"/>
              </a:spcAft>
              <a:buFont typeface="Wingdings" panose="05000000000000000000" pitchFamily="2" charset="2"/>
              <a:buChar char="ü"/>
            </a:pPr>
            <a:r>
              <a:rPr lang="sr-Cyrl-RS" b="1" dirty="0">
                <a:latin typeface="Times New Roman" panose="02020603050405020304" pitchFamily="18" charset="0"/>
                <a:cs typeface="Times New Roman" panose="02020603050405020304" pitchFamily="18" charset="0"/>
              </a:rPr>
              <a:t>Радост због успеха</a:t>
            </a:r>
          </a:p>
          <a:p>
            <a:pPr marL="0" indent="0">
              <a:spcBef>
                <a:spcPts val="0"/>
              </a:spcBef>
              <a:spcAft>
                <a:spcPts val="1000"/>
              </a:spcAft>
              <a:buNone/>
            </a:pPr>
            <a:endParaRPr lang="sr-Cyrl-RS" b="1" dirty="0">
              <a:latin typeface="Times New Roman" panose="02020603050405020304" pitchFamily="18" charset="0"/>
              <a:cs typeface="Times New Roman" panose="02020603050405020304" pitchFamily="18" charset="0"/>
            </a:endParaRPr>
          </a:p>
          <a:p>
            <a:pPr>
              <a:buFont typeface="Wingdings" panose="05000000000000000000" pitchFamily="2" charset="2"/>
              <a:buChar char="ü"/>
            </a:pPr>
            <a:r>
              <a:rPr lang="sr-Cyrl-RS" b="1" dirty="0">
                <a:latin typeface="Times New Roman" panose="02020603050405020304" pitchFamily="18" charset="0"/>
                <a:cs typeface="Times New Roman" panose="02020603050405020304" pitchFamily="18" charset="0"/>
              </a:rPr>
              <a:t>Општи бољитак</a:t>
            </a:r>
            <a:endParaRPr lang="en-US" b="1" dirty="0">
              <a:latin typeface="Times New Roman" panose="02020603050405020304" pitchFamily="18" charset="0"/>
              <a:cs typeface="Times New Roman" panose="02020603050405020304" pitchFamily="18" charset="0"/>
            </a:endParaRPr>
          </a:p>
        </p:txBody>
      </p:sp>
      <p:pic>
        <p:nvPicPr>
          <p:cNvPr id="6" name="Slika 5" descr="Slika na kojoj se nalazi tekst, Font, poster, Grafika&#10;&#10;Sadržaj generisan AI-jem može biti netačan.">
            <a:extLst>
              <a:ext uri="{FF2B5EF4-FFF2-40B4-BE49-F238E27FC236}">
                <a16:creationId xmlns:a16="http://schemas.microsoft.com/office/drawing/2014/main" id="{266C5D42-8A92-CBAE-B51D-EDC57C4F3DF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157589" y="2414016"/>
            <a:ext cx="1258399" cy="2319178"/>
          </a:xfrm>
          <a:prstGeom prst="rect">
            <a:avLst/>
          </a:prstGeom>
        </p:spPr>
      </p:pic>
    </p:spTree>
    <p:extLst>
      <p:ext uri="{BB962C8B-B14F-4D97-AF65-F5344CB8AC3E}">
        <p14:creationId xmlns:p14="http://schemas.microsoft.com/office/powerpoint/2010/main" val="194137938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F0CB51-D372-0675-6DC1-00D0EE449589}"/>
              </a:ext>
            </a:extLst>
          </p:cNvPr>
          <p:cNvSpPr>
            <a:spLocks noGrp="1"/>
          </p:cNvSpPr>
          <p:nvPr>
            <p:ph type="ctrTitle"/>
          </p:nvPr>
        </p:nvSpPr>
        <p:spPr/>
        <p:txBody>
          <a:bodyPr/>
          <a:lstStyle/>
          <a:p>
            <a:r>
              <a:rPr lang="en-US" sz="3600" dirty="0"/>
              <a:t>      </a:t>
            </a:r>
            <a:r>
              <a:rPr lang="en-US" sz="3600" dirty="0">
                <a:latin typeface="Times New Roman" panose="02020603050405020304" pitchFamily="18" charset="0"/>
                <a:cs typeface="Times New Roman" panose="02020603050405020304" pitchFamily="18" charset="0"/>
              </a:rPr>
              <a:t>ПОШТЕЊЕ </a:t>
            </a:r>
            <a:r>
              <a:rPr lang="en-US" sz="3600" dirty="0">
                <a:solidFill>
                  <a:srgbClr val="00B050"/>
                </a:solidFill>
                <a:latin typeface="Times New Roman" panose="02020603050405020304" pitchFamily="18" charset="0"/>
                <a:cs typeface="Times New Roman" panose="02020603050405020304" pitchFamily="18" charset="0"/>
              </a:rPr>
              <a:t>&amp;</a:t>
            </a:r>
            <a:r>
              <a:rPr lang="en-US" sz="3600" dirty="0">
                <a:latin typeface="Times New Roman" panose="02020603050405020304" pitchFamily="18" charset="0"/>
                <a:cs typeface="Times New Roman" panose="02020603050405020304" pitchFamily="18" charset="0"/>
              </a:rPr>
              <a:t> НАШ ИЗБОР - НАША ПОБЕДА</a:t>
            </a:r>
          </a:p>
        </p:txBody>
      </p:sp>
      <p:sp>
        <p:nvSpPr>
          <p:cNvPr id="3" name="Subtitle 2">
            <a:extLst>
              <a:ext uri="{FF2B5EF4-FFF2-40B4-BE49-F238E27FC236}">
                <a16:creationId xmlns:a16="http://schemas.microsoft.com/office/drawing/2014/main" id="{D62A4529-CD14-B359-2CE9-C61EF1A6AEAB}"/>
              </a:ext>
            </a:extLst>
          </p:cNvPr>
          <p:cNvSpPr>
            <a:spLocks noGrp="1"/>
          </p:cNvSpPr>
          <p:nvPr>
            <p:ph type="subTitle" idx="1"/>
          </p:nvPr>
        </p:nvSpPr>
        <p:spPr/>
        <p:txBody>
          <a:bodyPr/>
          <a:lstStyle/>
          <a:p>
            <a:r>
              <a:rPr lang="en-US" dirty="0">
                <a:latin typeface="Times New Roman" panose="02020603050405020304" pitchFamily="18" charset="0"/>
                <a:cs typeface="Times New Roman" panose="02020603050405020304" pitchFamily="18" charset="0"/>
              </a:rPr>
              <a:t>                                                                    </a:t>
            </a:r>
            <a:r>
              <a:rPr lang="en-US" b="1" dirty="0" err="1">
                <a:solidFill>
                  <a:srgbClr val="00B050"/>
                </a:solidFill>
                <a:latin typeface="Times New Roman" panose="02020603050405020304" pitchFamily="18" charset="0"/>
                <a:cs typeface="Times New Roman" panose="02020603050405020304" pitchFamily="18" charset="0"/>
              </a:rPr>
              <a:t>Хвала</a:t>
            </a:r>
            <a:r>
              <a:rPr lang="en-US" b="1" dirty="0">
                <a:solidFill>
                  <a:srgbClr val="00B050"/>
                </a:solidFill>
                <a:latin typeface="Times New Roman" panose="02020603050405020304" pitchFamily="18" charset="0"/>
                <a:cs typeface="Times New Roman" panose="02020603050405020304" pitchFamily="18" charset="0"/>
              </a:rPr>
              <a:t> </a:t>
            </a:r>
            <a:r>
              <a:rPr lang="en-US" b="1" dirty="0" err="1">
                <a:solidFill>
                  <a:srgbClr val="00B050"/>
                </a:solidFill>
                <a:latin typeface="Times New Roman" panose="02020603050405020304" pitchFamily="18" charset="0"/>
                <a:cs typeface="Times New Roman" panose="02020603050405020304" pitchFamily="18" charset="0"/>
              </a:rPr>
              <a:t>на</a:t>
            </a:r>
            <a:r>
              <a:rPr lang="en-US" b="1" dirty="0">
                <a:solidFill>
                  <a:srgbClr val="00B050"/>
                </a:solidFill>
                <a:latin typeface="Times New Roman" panose="02020603050405020304" pitchFamily="18" charset="0"/>
                <a:cs typeface="Times New Roman" panose="02020603050405020304" pitchFamily="18" charset="0"/>
              </a:rPr>
              <a:t> </a:t>
            </a:r>
            <a:r>
              <a:rPr lang="en-US" b="1" dirty="0" err="1">
                <a:solidFill>
                  <a:srgbClr val="00B050"/>
                </a:solidFill>
                <a:latin typeface="Times New Roman" panose="02020603050405020304" pitchFamily="18" charset="0"/>
                <a:cs typeface="Times New Roman" panose="02020603050405020304" pitchFamily="18" charset="0"/>
              </a:rPr>
              <a:t>пажњи</a:t>
            </a:r>
            <a:r>
              <a:rPr lang="en-US" b="1" dirty="0">
                <a:solidFill>
                  <a:srgbClr val="00B050"/>
                </a:solidFill>
                <a:latin typeface="Times New Roman" panose="02020603050405020304" pitchFamily="18" charset="0"/>
                <a:cs typeface="Times New Roman" panose="02020603050405020304" pitchFamily="18" charset="0"/>
              </a:rPr>
              <a:t>.</a:t>
            </a:r>
          </a:p>
        </p:txBody>
      </p:sp>
      <p:pic>
        <p:nvPicPr>
          <p:cNvPr id="5" name="Picture Placeholder 4">
            <a:extLst>
              <a:ext uri="{FF2B5EF4-FFF2-40B4-BE49-F238E27FC236}">
                <a16:creationId xmlns:a16="http://schemas.microsoft.com/office/drawing/2014/main" id="{42D70320-5C2E-9D5D-83FA-1C10E72204B3}"/>
              </a:ext>
            </a:extLst>
          </p:cNvPr>
          <p:cNvPicPr>
            <a:picLocks noGrp="1" noChangeAspect="1"/>
          </p:cNvPicPr>
          <p:nvPr>
            <p:ph type="pic" sz="quarter" idx="13"/>
          </p:nvPr>
        </p:nvPicPr>
        <p:blipFill>
          <a:blip r:embed="rId2" cstate="screen">
            <a:extLst>
              <a:ext uri="{28A0092B-C50C-407E-A947-70E740481C1C}">
                <a14:useLocalDpi xmlns:a14="http://schemas.microsoft.com/office/drawing/2010/main"/>
              </a:ext>
            </a:extLst>
          </a:blip>
          <a:srcRect/>
          <a:stretch/>
        </p:blipFill>
        <p:spPr>
          <a:prstGeom prst="rect">
            <a:avLst/>
          </a:prstGeom>
          <a:blipFill dpi="0" rotWithShape="1">
            <a:blip r:embed="rId3">
              <a:alphaModFix amt="60000"/>
              <a:extLst>
                <a:ext uri="{28A0092B-C50C-407E-A947-70E740481C1C}">
                  <a14:useLocalDpi xmlns:a14="http://schemas.microsoft.com/office/drawing/2010/main"/>
                </a:ext>
              </a:extLst>
            </a:blip>
            <a:srcRect/>
            <a:stretch>
              <a:fillRect/>
            </a:stretch>
          </a:blipFill>
        </p:spPr>
      </p:pic>
    </p:spTree>
    <p:extLst>
      <p:ext uri="{BB962C8B-B14F-4D97-AF65-F5344CB8AC3E}">
        <p14:creationId xmlns:p14="http://schemas.microsoft.com/office/powerpoint/2010/main" val="1714406938"/>
      </p:ext>
    </p:extLst>
  </p:cSld>
  <p:clrMapOvr>
    <a:masterClrMapping/>
  </p:clrMapOvr>
  <p:timing>
    <p:tnLst>
      <p:par>
        <p:cTn id="1" dur="indefinite" restart="never" nodeType="tmRoot"/>
      </p:par>
    </p:tnLst>
  </p:timing>
</p:sld>
</file>

<file path=ppt/theme/theme1.xml><?xml version="1.0" encoding="utf-8"?>
<a:theme xmlns:a="http://schemas.openxmlformats.org/drawingml/2006/main" name="Helena">
  <a:themeElements>
    <a:clrScheme name="Helen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lena_win32_DN_V3" id="{9F427321-9060-43C1-8B15-4D38A9FA231C}" vid="{F91C65FD-DCCD-4832-9662-5F5E1061559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30" ma:contentTypeDescription="Create a new document." ma:contentTypeScope="" ma:versionID="cec0622158e8f13124e9e8fd4de31bd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b52f30ab005d15df08657af532e6e38"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element name="MediaServiceBillingMetadata" ma:index="33" nillable="true" ma:displayName="MediaServiceBillingMetadata" ma:hidden="true" ma:internalName="MediaServiceBillingMetadata"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629CA71-ACFA-46CC-8E61-4A5AB670DDE8}">
  <ds:schemaRefs>
    <ds:schemaRef ds:uri="http://schemas.openxmlformats.org/package/2006/metadata/core-properties"/>
    <ds:schemaRef ds:uri="16c05727-aa75-4e4a-9b5f-8a80a1165891"/>
    <ds:schemaRef ds:uri="http://purl.org/dc/dcmitype/"/>
    <ds:schemaRef ds:uri="http://purl.org/dc/elements/1.1/"/>
    <ds:schemaRef ds:uri="http://schemas.microsoft.com/office/2006/metadata/properties"/>
    <ds:schemaRef ds:uri="http://schemas.microsoft.com/office/2006/documentManagement/types"/>
    <ds:schemaRef ds:uri="http://schemas.microsoft.com/office/infopath/2007/PartnerControls"/>
    <ds:schemaRef ds:uri="http://schemas.microsoft.com/sharepoint/v3"/>
    <ds:schemaRef ds:uri="230e9df3-be65-4c73-a93b-d1236ebd677e"/>
    <ds:schemaRef ds:uri="http://purl.org/dc/terms/"/>
    <ds:schemaRef ds:uri="71af3243-3dd4-4a8d-8c0d-dd76da1f02a5"/>
    <ds:schemaRef ds:uri="http://www.w3.org/XML/1998/namespace"/>
  </ds:schemaRefs>
</ds:datastoreItem>
</file>

<file path=customXml/itemProps2.xml><?xml version="1.0" encoding="utf-8"?>
<ds:datastoreItem xmlns:ds="http://schemas.openxmlformats.org/officeDocument/2006/customXml" ds:itemID="{199F7478-D48A-4FC3-A70B-05B70427809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F10C717-93EF-4D86-BF6E-244725B73F0A}">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TotalTime>154</TotalTime>
  <Words>309</Words>
  <Application>Microsoft Office PowerPoint</Application>
  <PresentationFormat>Widescreen</PresentationFormat>
  <Paragraphs>37</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Aptos</vt:lpstr>
      <vt:lpstr>Arial</vt:lpstr>
      <vt:lpstr>Neue Haas Grotesk Text Pro</vt:lpstr>
      <vt:lpstr>Times New Roman</vt:lpstr>
      <vt:lpstr>Wingdings</vt:lpstr>
      <vt:lpstr>Helena</vt:lpstr>
      <vt:lpstr>    </vt:lpstr>
      <vt:lpstr>     Корупција није само новац у коверти. </vt:lpstr>
      <vt:lpstr>    ЈАСНА ПРАВИЛА &amp; ЗАКОНИ &amp; МОРАЛНЕ НОРМЕ</vt:lpstr>
      <vt:lpstr>МОРАЛНЕ ДИЛЕМЕ   Да ли се труд исплати? Мој успех је само мој, заслужио сам га.  Да ли је поштовање правила обавезно? Поштујем, јер припадам заједници.  Да ли треба прећутати неправду? Не окрећем главу на другу страну.  Да ли имамо избор? Увек имамо избор. </vt:lpstr>
      <vt:lpstr>СВИ ТАКО РАДЕ,  ОНДА МОГУ И ЈА (?!?)</vt:lpstr>
      <vt:lpstr>ДА ЛИ ТРЕБА                 ДА РЕАГУЈЕМО?   ДА ЛИ ТРЕБА                ДА ТОЛЕРИШЕМО? </vt:lpstr>
      <vt:lpstr>                                   ФЕР ИГРА</vt:lpstr>
      <vt:lpstr>Шта је циљ?</vt:lpstr>
      <vt:lpstr>      ПОШТЕЊЕ &amp; НАШ ИЗБОР - НАША ПОБЕДА</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КОРУПЦИЈА</dc:title>
  <dc:creator>OliveraC</dc:creator>
  <cp:lastModifiedBy>AleksaE</cp:lastModifiedBy>
  <cp:revision>170</cp:revision>
  <cp:lastPrinted>2026-02-10T13:01:59Z</cp:lastPrinted>
  <dcterms:created xsi:type="dcterms:W3CDTF">2026-02-09T13:51:38Z</dcterms:created>
  <dcterms:modified xsi:type="dcterms:W3CDTF">2026-04-24T10:48:41Z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