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revisionInfo.xml" ContentType="application/vnd.ms-powerpoint.revisioninfo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0" r:id="rId4"/>
  </p:sldMasterIdLst>
  <p:notesMasterIdLst>
    <p:notesMasterId r:id="rId12"/>
  </p:notesMasterIdLst>
  <p:handoutMasterIdLst>
    <p:handoutMasterId r:id="rId13"/>
  </p:handoutMasterIdLst>
  <p:sldIdLst>
    <p:sldId id="310" r:id="rId5"/>
    <p:sldId id="325" r:id="rId6"/>
    <p:sldId id="326" r:id="rId7"/>
    <p:sldId id="317" r:id="rId8"/>
    <p:sldId id="316" r:id="rId9"/>
    <p:sldId id="313" r:id="rId10"/>
    <p:sldId id="324" r:id="rId11"/>
  </p:sldIdLst>
  <p:sldSz cx="12192000" cy="6858000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CF3D1"/>
    <a:srgbClr val="DCE0FC"/>
    <a:srgbClr val="132BDC"/>
    <a:srgbClr val="4A5EE6"/>
    <a:srgbClr val="FDF200"/>
    <a:srgbClr val="80FBE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D62952-72A4-191F-B24E-82FF34F4EF3E}" v="944" dt="2026-02-06T11:58:26.455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6"/>
    <p:restoredTop sz="94658"/>
  </p:normalViewPr>
  <p:slideViewPr>
    <p:cSldViewPr snapToGrid="0">
      <p:cViewPr varScale="1">
        <p:scale>
          <a:sx n="114" d="100"/>
          <a:sy n="114" d="100"/>
        </p:scale>
        <p:origin x="44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3720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14A1CB-5452-AC70-7D60-1A44C62C56C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16B759-0F79-F999-E975-D9DBEDB8A51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58B9E520-E069-0742-BD97-ED28BB08EC53}" type="datetimeFigureOut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9A7C7E-774B-6207-364F-BAC51DF08F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9ACE22-8537-7305-26E3-E0E0AF83D5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07B964BE-1CD1-1943-8CAA-B6D417321F1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500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36768" y="0"/>
            <a:ext cx="3011699" cy="463408"/>
          </a:xfrm>
          <a:prstGeom prst="rect">
            <a:avLst/>
          </a:prstGeom>
        </p:spPr>
        <p:txBody>
          <a:bodyPr vert="horz" lIns="92492" tIns="46246" rIns="92492" bIns="46246" rtlCol="0"/>
          <a:lstStyle>
            <a:lvl1pPr algn="r">
              <a:defRPr sz="1200"/>
            </a:lvl1pPr>
          </a:lstStyle>
          <a:p>
            <a:fld id="{61F85F30-A497-F84E-BC49-B57AB2B760AA}" type="datetimeFigureOut">
              <a:rPr lang="en-US" smtClean="0"/>
              <a:t>4/23/2026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3263" y="1154113"/>
            <a:ext cx="5543550" cy="3117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92" tIns="46246" rIns="92492" bIns="46246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008" y="4444861"/>
            <a:ext cx="5560060" cy="3636705"/>
          </a:xfrm>
          <a:prstGeom prst="rect">
            <a:avLst/>
          </a:prstGeom>
        </p:spPr>
        <p:txBody>
          <a:bodyPr vert="horz" lIns="92492" tIns="46246" rIns="92492" bIns="4624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36768" y="8772669"/>
            <a:ext cx="3011699" cy="463407"/>
          </a:xfrm>
          <a:prstGeom prst="rect">
            <a:avLst/>
          </a:prstGeom>
        </p:spPr>
        <p:txBody>
          <a:bodyPr vert="horz" lIns="92492" tIns="46246" rIns="92492" bIns="46246" rtlCol="0" anchor="b"/>
          <a:lstStyle>
            <a:lvl1pPr algn="r">
              <a:defRPr sz="1200"/>
            </a:lvl1pPr>
          </a:lstStyle>
          <a:p>
            <a:fld id="{8D7D3E5B-4BED-B24C-9674-6B6454D0456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233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7D3E5B-4BED-B24C-9674-6B6454D0456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35356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B902-09B5-4324-8310-59625360F035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671229"/>
            <a:ext cx="6655522" cy="1545336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640080"/>
            <a:ext cx="7478991" cy="3635797"/>
          </a:xfrm>
        </p:spPr>
        <p:txBody>
          <a:bodyPr anchor="t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6169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91A11-88E2-4BD0-90A5-503C684B9CC0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0440" y="4842220"/>
            <a:ext cx="7375466" cy="1014984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0440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59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19A73-9EF0-435E-951F-A4ACE59FBD85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81201" y="4334808"/>
            <a:ext cx="8229599" cy="141409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1318302"/>
            <a:ext cx="8229600" cy="2621154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6349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1807950" cy="4769446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2BE8CE-6011-4887-8688-8D57691F11A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5B8C48-05E9-5280-3F6A-22F8BCBB477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BC820F-C031-6832-5CA0-B972903E0D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7" y="6023021"/>
            <a:ext cx="10690154" cy="480373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7" y="4944365"/>
            <a:ext cx="10690154" cy="914482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7760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58495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2532" y="244342"/>
            <a:ext cx="8538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886426EA-0386-4881-8D6D-3F08C95C4A7F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68896" y="4731335"/>
            <a:ext cx="4055107" cy="1184585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68896" y="1129554"/>
            <a:ext cx="4055108" cy="347523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3828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88802" y="0"/>
            <a:ext cx="6619138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1E3A5278-B5E1-FBBE-AF4B-151288A16699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9347" y="228600"/>
            <a:ext cx="841248" cy="384048"/>
          </a:xfrm>
        </p:spPr>
        <p:txBody>
          <a:bodyPr/>
          <a:lstStyle/>
          <a:p>
            <a:fld id="{1FE1A989-42EF-40B2-87AB-6941C231CD4A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78D40854-7295-C18A-ECA9-35F0B7731B2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9332362" y="3316833"/>
            <a:ext cx="5335225" cy="384055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EA127F09-58C9-5029-F86D-539EE848D4E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 rot="16200000">
            <a:off x="11659214" y="6325209"/>
            <a:ext cx="681526" cy="38405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4795730"/>
            <a:ext cx="4056192" cy="1380744"/>
          </a:xfrm>
        </p:spPr>
        <p:txBody>
          <a:bodyPr anchor="b"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8" y="640079"/>
            <a:ext cx="4056192" cy="3737921"/>
          </a:xfrm>
        </p:spPr>
        <p:txBody>
          <a:bodyPr anchor="t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915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AA26D96A-42E4-8591-AB40-44F5803CFF68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6096000" y="0"/>
            <a:ext cx="609600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5557298"/>
            <a:ext cx="5091864" cy="883258"/>
          </a:xfrm>
        </p:spPr>
        <p:txBody>
          <a:bodyPr lIns="91440" tIns="91440" rIns="0" bIns="0"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24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417444"/>
            <a:ext cx="5091864" cy="4890965"/>
          </a:xfrm>
        </p:spPr>
        <p:txBody>
          <a:bodyPr lIns="91440" tIns="91440" rIns="0" bIns="0" anchor="b">
            <a:noAutofit/>
          </a:bodyPr>
          <a:lstStyle>
            <a:lvl1pPr algn="l">
              <a:defRPr sz="3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02373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7DE541-D546-A518-2627-DF4D33C643AA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EE2A7A0-B9EE-41A8-8016-28E5803F20B2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640077"/>
            <a:ext cx="7763256" cy="594637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630067"/>
            <a:ext cx="7772400" cy="4572000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8359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0B404-9532-4DA8-8A40-EC339A5BE635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0080" y="2662000"/>
            <a:ext cx="8467558" cy="355456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664108"/>
            <a:ext cx="8467558" cy="155448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420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E6A364-A39C-470E-B89A-9BD899585684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940312"/>
            <a:ext cx="11442188" cy="567696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315874"/>
            <a:ext cx="11442188" cy="528186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181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Only (Max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C69CE-4771-4BFA-AD70-0E51ABA58D6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367091"/>
            <a:ext cx="11422799" cy="612381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92135"/>
            <a:ext cx="10515600" cy="1325880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02230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E4242-8CA0-457D-B3B1-7D78B416432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76" y="2220977"/>
            <a:ext cx="10688608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10690155" cy="1185545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807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D6F41-6645-4089-A6BB-7B692A44A4CC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433992" y="2386584"/>
            <a:ext cx="4804811" cy="2459736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228600" indent="0">
              <a:lnSpc>
                <a:spcPct val="100000"/>
              </a:lnSpc>
              <a:buNone/>
              <a:defRPr/>
            </a:lvl2pPr>
            <a:lvl3pPr marL="457200" indent="0">
              <a:lnSpc>
                <a:spcPct val="100000"/>
              </a:lnSpc>
              <a:buNone/>
              <a:defRPr/>
            </a:lvl3pPr>
            <a:lvl4pPr marL="685800" indent="0">
              <a:lnSpc>
                <a:spcPct val="100000"/>
              </a:lnSpc>
              <a:buNone/>
              <a:defRPr/>
            </a:lvl4pPr>
            <a:lvl5pPr marL="914400" indent="0"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2385975"/>
            <a:ext cx="4804812" cy="2454796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027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B73AF-3955-4569-8B4F-B329360A9CB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5099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5276D-BBED-48BC-B459-1E9A16CF46C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DD74ED7B-D05F-9923-6EB3-4AA483A680F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14320" y="1538288"/>
            <a:ext cx="5824481" cy="4752344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1537853"/>
            <a:ext cx="4317026" cy="4752779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7302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8C57-8E3B-4697-92F8-0ED9B71F7E17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38655" y="640080"/>
            <a:ext cx="5779644" cy="55764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9151" y="640080"/>
            <a:ext cx="4296522" cy="557648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924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, 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DC593-EA98-4C39-A75F-3F3A9C691019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435995" y="640080"/>
            <a:ext cx="6802805" cy="55764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3338701" cy="5576486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550740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479388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7950" y="230002"/>
            <a:ext cx="844059" cy="384049"/>
          </a:xfrm>
        </p:spPr>
        <p:txBody>
          <a:bodyPr/>
          <a:lstStyle/>
          <a:p>
            <a:fld id="{8FACD271-2BB0-4C13-9E3A-50B90F57CA5B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2532" y="2220977"/>
            <a:ext cx="5896267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2532" y="640080"/>
            <a:ext cx="5896266" cy="11855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86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0"/>
            <a:ext cx="440728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9C4109C0-CC82-467C-B6E8-62D4D3634E2A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3727" y="3338289"/>
            <a:ext cx="5372504" cy="384048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 rot="16200000">
            <a:off x="11679261" y="6345259"/>
            <a:ext cx="641434" cy="384046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2220977"/>
            <a:ext cx="6282871" cy="3995588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21" y="640080"/>
            <a:ext cx="6282871" cy="118554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747407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"/>
            <a:ext cx="379614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7948" y="230003"/>
            <a:ext cx="844058" cy="384051"/>
          </a:xfrm>
        </p:spPr>
        <p:txBody>
          <a:bodyPr/>
          <a:lstStyle/>
          <a:p>
            <a:fld id="{1A5F77D0-C28E-4573-88F0-0A30FF98888E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44788" y="2220977"/>
            <a:ext cx="6894013" cy="399558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4788" y="640080"/>
            <a:ext cx="6894013" cy="1185544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419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07688" y="0"/>
            <a:ext cx="4100261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1F1191D-5EC4-40DF-9DB6-A6385AB88B55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3724" y="3338288"/>
            <a:ext cx="5372504" cy="384048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 rot="16200000">
            <a:off x="11679263" y="6345259"/>
            <a:ext cx="641434" cy="384045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2220977"/>
            <a:ext cx="6569391" cy="3995588"/>
          </a:xfrm>
        </p:spPr>
        <p:txBody>
          <a:bodyPr/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80"/>
            <a:ext cx="6569391" cy="118554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17496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11509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7" y="230005"/>
            <a:ext cx="844059" cy="384049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EE468DAA-49F6-4492-82E6-75555EB31418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80661" y="2506738"/>
            <a:ext cx="4058141" cy="370847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0661" y="640080"/>
            <a:ext cx="4058142" cy="1469952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6604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42313" y="0"/>
            <a:ext cx="6445856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69792" y="219040"/>
            <a:ext cx="841248" cy="403167"/>
          </a:xfrm>
        </p:spPr>
        <p:txBody>
          <a:bodyPr/>
          <a:lstStyle/>
          <a:p>
            <a:fld id="{41D22668-A3AE-429F-A351-A1583BA90793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02759" y="3327321"/>
            <a:ext cx="5375314" cy="40316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69700" y="6335696"/>
            <a:ext cx="641433" cy="403167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8" y="2506737"/>
            <a:ext cx="4243632" cy="370982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07" y="640079"/>
            <a:ext cx="4244436" cy="1470381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7735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649224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7" y="230005"/>
            <a:ext cx="844060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B3A2E2B-8F4D-437C-9F55-5E913AFC716A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FF0220E-48F8-B4D9-19DE-7B457C3C221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40888" y="1745672"/>
            <a:ext cx="4218419" cy="447089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9" y="640080"/>
            <a:ext cx="4217598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67727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24251" y="0"/>
            <a:ext cx="6274280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4644" y="223888"/>
            <a:ext cx="841248" cy="393471"/>
          </a:xfrm>
        </p:spPr>
        <p:txBody>
          <a:bodyPr/>
          <a:lstStyle/>
          <a:p>
            <a:fld id="{46C70014-48FC-4647-9615-BBD39F98887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07611" y="3332170"/>
            <a:ext cx="5375316" cy="39347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5228" y="6339869"/>
            <a:ext cx="640080" cy="39347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1602889"/>
            <a:ext cx="4426953" cy="461367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320040"/>
            <a:ext cx="4426953" cy="115375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388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584144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>
            <a:off x="11579353" y="228599"/>
            <a:ext cx="841248" cy="384051"/>
          </a:xfrm>
        </p:spPr>
        <p:txBody>
          <a:bodyPr/>
          <a:lstStyle/>
          <a:p>
            <a:fld id="{C089F4EF-3CDF-46D7-ADF4-3A52C84FD8BE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>
            <a:off x="9312317" y="3336881"/>
            <a:ext cx="5375316" cy="384051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32918" y="2285999"/>
            <a:ext cx="3126383" cy="393056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2791" y="640079"/>
            <a:ext cx="3126511" cy="147038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0039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82601" y="0"/>
            <a:ext cx="7430217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1787" y="227618"/>
            <a:ext cx="841248" cy="379182"/>
          </a:xfrm>
        </p:spPr>
        <p:txBody>
          <a:bodyPr/>
          <a:lstStyle/>
          <a:p>
            <a:fld id="{E635C43F-DBB1-4D83-B442-E1529AA900C2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32304" y="3318349"/>
            <a:ext cx="5340213" cy="379182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62434" y="6328433"/>
            <a:ext cx="679953" cy="379181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8" y="2346897"/>
            <a:ext cx="3285306" cy="383115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9"/>
            <a:ext cx="3285306" cy="147038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892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7781365" cy="685800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88816" y="228597"/>
            <a:ext cx="841248" cy="384052"/>
          </a:xfr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D13F81E-C5BD-4314-B9B9-AAE2702F29D2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18449" y="3340209"/>
            <a:ext cx="5372517" cy="374587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44096" y="3099816"/>
            <a:ext cx="2894707" cy="295351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228600" indent="0">
              <a:lnSpc>
                <a:spcPct val="100000"/>
              </a:lnSpc>
              <a:buNone/>
              <a:defRPr sz="2000"/>
            </a:lvl2pPr>
            <a:lvl3pPr marL="457200" indent="0">
              <a:lnSpc>
                <a:spcPct val="100000"/>
              </a:lnSpc>
              <a:buNone/>
              <a:defRPr sz="1800"/>
            </a:lvl3pPr>
            <a:lvl4pPr marL="685800" indent="0">
              <a:lnSpc>
                <a:spcPct val="100000"/>
              </a:lnSpc>
              <a:buNone/>
              <a:defRPr sz="1600"/>
            </a:lvl4pPr>
            <a:lvl5pPr marL="914400" indent="0">
              <a:lnSpc>
                <a:spcPct val="100000"/>
              </a:lnSpc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102" y="1078992"/>
            <a:ext cx="2894707" cy="1942773"/>
          </a:xfrm>
        </p:spPr>
        <p:txBody>
          <a:bodyPr anchor="b"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722170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1807952" cy="463513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8C146-0A20-4029-98D5-9A42EEDF8B24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14320" y="5070445"/>
            <a:ext cx="5803979" cy="1332152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600"/>
            </a:lvl1pPr>
            <a:lvl2pPr marL="228600" indent="0">
              <a:lnSpc>
                <a:spcPct val="100000"/>
              </a:lnSpc>
              <a:buFont typeface="Arial" panose="020B0604020202020204" pitchFamily="34" charset="0"/>
              <a:buNone/>
              <a:defRPr sz="1400"/>
            </a:lvl2pPr>
            <a:lvl3pPr marL="457200" indent="0">
              <a:lnSpc>
                <a:spcPct val="100000"/>
              </a:lnSpc>
              <a:buFont typeface="Arial" panose="020B0604020202020204" pitchFamily="34" charset="0"/>
              <a:buNone/>
              <a:defRPr sz="1200"/>
            </a:lvl3pPr>
            <a:lvl4pPr marL="685800" indent="0">
              <a:lnSpc>
                <a:spcPct val="100000"/>
              </a:lnSpc>
              <a:buFont typeface="Arial" panose="020B0604020202020204" pitchFamily="34" charset="0"/>
              <a:buNone/>
              <a:defRPr sz="1100"/>
            </a:lvl4pPr>
            <a:lvl5pPr marL="914400" indent="0">
              <a:lnSpc>
                <a:spcPct val="100000"/>
              </a:lnSpc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5070446"/>
            <a:ext cx="4317026" cy="133215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96610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1807952" cy="377827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12A2F-57DF-45DA-A7E9-678FD33267B9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21144" y="4197652"/>
            <a:ext cx="7317660" cy="2204945"/>
          </a:xfr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/>
            </a:lvl1pPr>
            <a:lvl2pPr marL="514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/>
            </a:lvl2pPr>
            <a:lvl3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400"/>
            </a:lvl3pPr>
            <a:lvl4pPr marL="8572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200"/>
            </a:lvl4pPr>
            <a:lvl5pPr marL="10858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4194674"/>
            <a:ext cx="2823849" cy="2204944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6222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079730"/>
            <a:ext cx="11807947" cy="3778270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56490" y="251460"/>
            <a:ext cx="886968" cy="384048"/>
          </a:xfrm>
        </p:spPr>
        <p:txBody>
          <a:bodyPr/>
          <a:lstStyle/>
          <a:p>
            <a:fld id="{9128053F-E531-4885-B604-CF1A6DEEE405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332422" y="3362497"/>
            <a:ext cx="5335109" cy="384049"/>
          </a:xfrm>
        </p:spPr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9934" y="6350094"/>
            <a:ext cx="640080" cy="384048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139328" y="640077"/>
            <a:ext cx="7099472" cy="2016112"/>
          </a:xfrm>
        </p:spPr>
        <p:txBody>
          <a:bodyPr>
            <a:no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/>
            </a:lvl1pPr>
            <a:lvl2pPr marL="514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/>
            </a:lvl2pPr>
            <a:lvl3pPr marL="7429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400"/>
            </a:lvl3pPr>
            <a:lvl4pPr marL="8572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200"/>
            </a:lvl4pPr>
            <a:lvl5pPr marL="10858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6" y="640077"/>
            <a:ext cx="3021529" cy="2011953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756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69152" y="1993348"/>
            <a:ext cx="5442604" cy="4220413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6791B-F730-470C-BD5E-FFF8D449589F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580910" y="1993349"/>
            <a:ext cx="4657891" cy="4220413"/>
          </a:xfrm>
        </p:spPr>
        <p:txBody>
          <a:bodyPr/>
          <a:lstStyle>
            <a:lvl1pPr>
              <a:lnSpc>
                <a:spcPct val="100000"/>
              </a:lnSpc>
              <a:defRPr sz="1800"/>
            </a:lvl1pPr>
            <a:lvl2pPr>
              <a:lnSpc>
                <a:spcPct val="100000"/>
              </a:lnSpc>
              <a:defRPr sz="1800"/>
            </a:lvl2pPr>
            <a:lvl3pPr>
              <a:lnSpc>
                <a:spcPct val="100000"/>
              </a:lnSpc>
              <a:defRPr sz="16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8"/>
            <a:ext cx="10690154" cy="933889"/>
          </a:xfr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02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8647" y="2662000"/>
            <a:ext cx="4907263" cy="355176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3FE0C-303A-49D2-B22C-9FE8AE7D9EF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04554" y="640077"/>
            <a:ext cx="5234247" cy="55736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77"/>
            <a:ext cx="4907265" cy="160254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0625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8647" y="2662000"/>
            <a:ext cx="3871623" cy="3551762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59A7-84EB-4384-87AF-59CC16704CF8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68917" y="640077"/>
            <a:ext cx="6249382" cy="5573685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640077"/>
            <a:ext cx="3871623" cy="1602540"/>
          </a:xfrm>
        </p:spPr>
        <p:txBody>
          <a:bodyPr lIns="91440" tIns="91440"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1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g Numb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AD3D17-73C9-402C-91E7-BA73E6829C50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7" y="5299364"/>
            <a:ext cx="10746884" cy="914398"/>
          </a:xfr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640078"/>
            <a:ext cx="10746881" cy="4261106"/>
          </a:xfrm>
        </p:spPr>
        <p:txBody>
          <a:bodyPr anchor="b">
            <a:normAutofit/>
          </a:bodyPr>
          <a:lstStyle>
            <a:lvl1pPr algn="l">
              <a:defRPr sz="20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2189394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A7CDD-9512-40CC-9351-FC0DE186CFB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87636"/>
            <a:ext cx="7525512" cy="122612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8" y="640078"/>
            <a:ext cx="10690156" cy="4169666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3392016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ig Number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EAFE8D-E6F6-F95B-AE55-3E20B32F4478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83EFCC7-B7E8-4ABE-BBCB-C75FD27800CD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7440" y="4987636"/>
            <a:ext cx="7525512" cy="1226126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8647" y="640078"/>
            <a:ext cx="10690156" cy="4169666"/>
          </a:xfrm>
        </p:spPr>
        <p:txBody>
          <a:bodyPr anchor="b">
            <a:normAutofit/>
          </a:bodyPr>
          <a:lstStyle>
            <a:lvl1pPr algn="ctr">
              <a:defRPr sz="232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4240147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0A1F3-DA5D-4F2E-B759-748FF8D0ACA9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640078"/>
            <a:ext cx="8238746" cy="557368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4000" b="1"/>
            </a:lvl1pPr>
            <a:lvl2pPr marL="228600" indent="0">
              <a:lnSpc>
                <a:spcPct val="100000"/>
              </a:lnSpc>
              <a:buNone/>
              <a:defRPr sz="40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4000" b="1"/>
            </a:lvl4pPr>
            <a:lvl5pPr marL="914400" indent="0">
              <a:lnSpc>
                <a:spcPct val="100000"/>
              </a:lnSpc>
              <a:buNone/>
              <a:defRPr sz="4000" b="1"/>
            </a:lvl5pPr>
          </a:lstStyle>
          <a:p>
            <a:pPr lvl="0"/>
            <a:r>
              <a:rPr lang="en-US"/>
              <a:t>Click to edit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888197"/>
            <a:ext cx="10652760" cy="77901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99288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B1322-4C31-4D1F-88B1-5F79F56892AE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-841525"/>
            <a:ext cx="8238746" cy="591075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8" y="841257"/>
            <a:ext cx="9764686" cy="537250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218807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35E4-737B-43D4-B991-92C3D63DE68F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0078" y="640078"/>
            <a:ext cx="8238746" cy="5573684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edit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124799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3035D-22A0-4334-A9AE-2457016C8B47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428752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188720"/>
            <a:ext cx="9198864" cy="365760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30128999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3980CAA-82CE-AE1A-79D9-74B40375C465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9247CA6-BC1D-429A-A289-4E939E49554A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499616" y="5349240"/>
            <a:ext cx="9198864" cy="466344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3200" b="0"/>
            </a:lvl1pPr>
          </a:lstStyle>
          <a:p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29823345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418BD-2BA9-41CB-AB89-625779A7563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40076" y="5669280"/>
            <a:ext cx="8933691" cy="544482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2200" b="1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Quote Author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40078" y="1234440"/>
            <a:ext cx="8933690" cy="3169920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4000" b="0"/>
            </a:lvl1pPr>
          </a:lstStyle>
          <a:p>
            <a:r>
              <a:rPr lang="en-US" dirty="0"/>
              <a:t>Click to edit Quote</a:t>
            </a:r>
          </a:p>
        </p:txBody>
      </p:sp>
    </p:spTree>
    <p:extLst>
      <p:ext uri="{BB962C8B-B14F-4D97-AF65-F5344CB8AC3E}">
        <p14:creationId xmlns:p14="http://schemas.microsoft.com/office/powerpoint/2010/main" val="10324946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825625"/>
            <a:ext cx="5066601" cy="435133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8648" y="1825624"/>
            <a:ext cx="5066602" cy="4388137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640078"/>
            <a:ext cx="10690153" cy="10408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8363647"/>
      </p:ext>
    </p:extLst>
  </p:cSld>
  <p:clrMapOvr>
    <a:masterClrMapping/>
  </p:clrMapOvr>
  <p:hf hdr="0" ftr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CB42A-67CE-499B-A4FA-7D4E4469B142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20D5795C-6228-AA6F-1CF7-AD7010686BC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28076" y="2387600"/>
            <a:ext cx="5010725" cy="382616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28076" y="1826185"/>
            <a:ext cx="5010727" cy="419384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48648" y="2387600"/>
            <a:ext cx="5110276" cy="3826162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8646" y="1826185"/>
            <a:ext cx="5110277" cy="419384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6" y="640078"/>
            <a:ext cx="10690157" cy="10506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481986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182871"/>
      </p:ext>
    </p:extLst>
  </p:cSld>
  <p:clrMapOvr>
    <a:masterClrMapping/>
  </p:clrMapOvr>
  <p:hf hdr="0" ftr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FF128-BAC7-4E0D-8F77-28A571D93B6F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9808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1CE83-67BA-4B15-B48A-7DC5C0636664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3260" y="640078"/>
            <a:ext cx="6195542" cy="557368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800"/>
            </a:lvl1pPr>
            <a:lvl2pPr>
              <a:lnSpc>
                <a:spcPct val="100000"/>
              </a:lnSpc>
              <a:defRPr sz="2400"/>
            </a:lvl2pPr>
            <a:lvl3pPr>
              <a:lnSpc>
                <a:spcPct val="100000"/>
              </a:lnSpc>
              <a:defRPr sz="2000"/>
            </a:lvl3pPr>
            <a:lvl4pPr>
              <a:lnSpc>
                <a:spcPct val="100000"/>
              </a:lnSpc>
              <a:defRPr sz="1800"/>
            </a:lvl4pPr>
            <a:lvl5pPr>
              <a:lnSpc>
                <a:spcPct val="100000"/>
              </a:lnSpc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7" y="2470245"/>
            <a:ext cx="3945971" cy="374351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2" y="640078"/>
            <a:ext cx="3945971" cy="1671043"/>
          </a:xfrm>
        </p:spPr>
        <p:txBody>
          <a:bodyPr anchor="t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325753"/>
      </p:ext>
    </p:extLst>
  </p:cSld>
  <p:clrMapOvr>
    <a:masterClrMapping/>
  </p:clrMapOvr>
  <p:hf hdr="0" ftr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71883" y="640079"/>
            <a:ext cx="6285582" cy="5573684"/>
          </a:xfr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marL="0" indent="0">
              <a:lnSpc>
                <a:spcPct val="100000"/>
              </a:lnSpc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57344-9CC7-412D-8C20-072BE86D5A1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7" y="2826137"/>
            <a:ext cx="3879130" cy="3387625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107" y="640079"/>
            <a:ext cx="3879129" cy="2021922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9938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B0645BE-AC35-911F-0084-2CC2C836EB4D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57987AA-E4E6-4FC1-BAD8-09A952212C58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8" y="3594099"/>
            <a:ext cx="10690154" cy="2619663"/>
          </a:xfr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228600" indent="0">
              <a:lnSpc>
                <a:spcPct val="100000"/>
              </a:lnSpc>
              <a:buNone/>
              <a:defRPr/>
            </a:lvl2pPr>
            <a:lvl3pPr marL="457200" indent="0">
              <a:lnSpc>
                <a:spcPct val="100000"/>
              </a:lnSpc>
              <a:buNone/>
              <a:defRPr/>
            </a:lvl3pPr>
            <a:lvl4pPr marL="685800" indent="0">
              <a:lnSpc>
                <a:spcPct val="100000"/>
              </a:lnSpc>
              <a:buNone/>
              <a:defRPr/>
            </a:lvl4pPr>
            <a:lvl5pPr marL="914400" indent="0">
              <a:lnSpc>
                <a:spcPct val="100000"/>
              </a:lnSpc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8" y="1847088"/>
            <a:ext cx="7408336" cy="1133856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0447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07E2D40-0539-03CF-D61C-37822ABA17A8}"/>
              </a:ext>
            </a:extLst>
          </p:cNvPr>
          <p:cNvSpPr/>
          <p:nvPr userDrawn="1"/>
        </p:nvSpPr>
        <p:spPr>
          <a:xfrm>
            <a:off x="0" y="-1"/>
            <a:ext cx="11807951" cy="6857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7" y="3792262"/>
            <a:ext cx="8494767" cy="1279615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/>
            </a:lvl1pPr>
            <a:lvl2pPr marL="228600" indent="0">
              <a:lnSpc>
                <a:spcPct val="100000"/>
              </a:lnSpc>
              <a:buNone/>
              <a:defRPr sz="2000"/>
            </a:lvl2pPr>
            <a:lvl3pPr marL="457200" indent="0">
              <a:lnSpc>
                <a:spcPct val="100000"/>
              </a:lnSpc>
              <a:buNone/>
              <a:defRPr sz="1800"/>
            </a:lvl3pPr>
            <a:lvl4pPr marL="685800" indent="0">
              <a:lnSpc>
                <a:spcPct val="100000"/>
              </a:lnSpc>
              <a:buNone/>
              <a:defRPr sz="1600"/>
            </a:lvl4pPr>
            <a:lvl5pPr marL="914400" indent="0">
              <a:lnSpc>
                <a:spcPct val="100000"/>
              </a:lnSpc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7" y="1627318"/>
            <a:ext cx="8494767" cy="1842020"/>
          </a:xfrm>
        </p:spPr>
        <p:txBody>
          <a:bodyPr anchor="b">
            <a:no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77250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photo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46C58F9-5CE0-4282-46E0-3E3A700FDB3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95412" y="653461"/>
            <a:ext cx="4597556" cy="5549900"/>
          </a:xfrm>
          <a:custGeom>
            <a:avLst/>
            <a:gdLst>
              <a:gd name="connsiteX0" fmla="*/ 2179508 w 4597556"/>
              <a:gd name="connsiteY0" fmla="*/ 0 h 5549900"/>
              <a:gd name="connsiteX1" fmla="*/ 4597556 w 4597556"/>
              <a:gd name="connsiteY1" fmla="*/ 0 h 5549900"/>
              <a:gd name="connsiteX2" fmla="*/ 4597556 w 4597556"/>
              <a:gd name="connsiteY2" fmla="*/ 2476634 h 5549900"/>
              <a:gd name="connsiteX3" fmla="*/ 4502141 w 4597556"/>
              <a:gd name="connsiteY3" fmla="*/ 2476634 h 5549900"/>
              <a:gd name="connsiteX4" fmla="*/ 4502141 w 4597556"/>
              <a:gd name="connsiteY4" fmla="*/ 4729244 h 5549900"/>
              <a:gd name="connsiteX5" fmla="*/ 4597556 w 4597556"/>
              <a:gd name="connsiteY5" fmla="*/ 4729244 h 5549900"/>
              <a:gd name="connsiteX6" fmla="*/ 4597556 w 4597556"/>
              <a:gd name="connsiteY6" fmla="*/ 5549900 h 5549900"/>
              <a:gd name="connsiteX7" fmla="*/ 0 w 4597556"/>
              <a:gd name="connsiteY7" fmla="*/ 5549900 h 5549900"/>
              <a:gd name="connsiteX8" fmla="*/ 0 w 4597556"/>
              <a:gd name="connsiteY8" fmla="*/ 1321566 h 5549900"/>
              <a:gd name="connsiteX9" fmla="*/ 2179508 w 4597556"/>
              <a:gd name="connsiteY9" fmla="*/ 1321566 h 554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97556" h="5549900">
                <a:moveTo>
                  <a:pt x="2179508" y="0"/>
                </a:moveTo>
                <a:lnTo>
                  <a:pt x="4597556" y="0"/>
                </a:lnTo>
                <a:lnTo>
                  <a:pt x="4597556" y="2476634"/>
                </a:lnTo>
                <a:lnTo>
                  <a:pt x="4502141" y="2476634"/>
                </a:lnTo>
                <a:lnTo>
                  <a:pt x="4502141" y="4729244"/>
                </a:lnTo>
                <a:lnTo>
                  <a:pt x="4597556" y="4729244"/>
                </a:lnTo>
                <a:lnTo>
                  <a:pt x="4597556" y="5549900"/>
                </a:lnTo>
                <a:lnTo>
                  <a:pt x="0" y="5549900"/>
                </a:lnTo>
                <a:lnTo>
                  <a:pt x="0" y="1321566"/>
                </a:lnTo>
                <a:lnTo>
                  <a:pt x="2179508" y="1321566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80952A-DC24-8DFB-F8E3-1AAC5A9D5F6C}"/>
              </a:ext>
            </a:extLst>
          </p:cNvPr>
          <p:cNvSpPr/>
          <p:nvPr userDrawn="1"/>
        </p:nvSpPr>
        <p:spPr>
          <a:xfrm>
            <a:off x="11792373" y="0"/>
            <a:ext cx="40881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A79D49B1-D905-CE2E-C062-AB1BDD014E8B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1FC8BC9-F44B-803F-5CD7-ADFC9673F03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9313725" y="3338288"/>
            <a:ext cx="5372505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AAA75D29-C079-E864-B363-40064D1938B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5BB9C8-B774-7D15-8251-AC8ED5B99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5867073" y="3130095"/>
            <a:ext cx="228928" cy="22526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EBE262A-1515-660C-5ACF-699ADA35F60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31720" y="640080"/>
            <a:ext cx="2743200" cy="13349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96222" y="3127248"/>
            <a:ext cx="4533398" cy="3108960"/>
          </a:xfrm>
        </p:spPr>
        <p:txBody>
          <a:bodyPr lIns="91440" tIns="9144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 cap="none" baseline="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6221" y="640080"/>
            <a:ext cx="4533398" cy="2157984"/>
          </a:xfrm>
        </p:spPr>
        <p:txBody>
          <a:bodyPr lIns="91440" tIns="91440" rIns="0" bIns="0" anchor="b">
            <a:noAutofit/>
          </a:bodyPr>
          <a:lstStyle>
            <a:lvl1pPr>
              <a:defRPr sz="32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3739320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F02D30-CC17-F516-802A-A3AE633BF025}"/>
              </a:ext>
            </a:extLst>
          </p:cNvPr>
          <p:cNvSpPr/>
          <p:nvPr userDrawn="1"/>
        </p:nvSpPr>
        <p:spPr>
          <a:xfrm>
            <a:off x="0" y="0"/>
            <a:ext cx="4553712" cy="24323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FBA0098-0696-799B-78DA-DBE833190D5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32104" y="640080"/>
            <a:ext cx="4727448" cy="5559552"/>
          </a:xfrm>
          <a:custGeom>
            <a:avLst/>
            <a:gdLst>
              <a:gd name="connsiteX0" fmla="*/ 0 w 4727448"/>
              <a:gd name="connsiteY0" fmla="*/ 0 h 5559552"/>
              <a:gd name="connsiteX1" fmla="*/ 4727448 w 4727448"/>
              <a:gd name="connsiteY1" fmla="*/ 0 h 5559552"/>
              <a:gd name="connsiteX2" fmla="*/ 4727448 w 4727448"/>
              <a:gd name="connsiteY2" fmla="*/ 2500529 h 5559552"/>
              <a:gd name="connsiteX3" fmla="*/ 4596278 w 4727448"/>
              <a:gd name="connsiteY3" fmla="*/ 2513752 h 5559552"/>
              <a:gd name="connsiteX4" fmla="*/ 4071308 w 4727448"/>
              <a:gd name="connsiteY4" fmla="*/ 3157867 h 5559552"/>
              <a:gd name="connsiteX5" fmla="*/ 4596278 w 4727448"/>
              <a:gd name="connsiteY5" fmla="*/ 3801983 h 5559552"/>
              <a:gd name="connsiteX6" fmla="*/ 4727448 w 4727448"/>
              <a:gd name="connsiteY6" fmla="*/ 3815206 h 5559552"/>
              <a:gd name="connsiteX7" fmla="*/ 4727448 w 4727448"/>
              <a:gd name="connsiteY7" fmla="*/ 5559552 h 5559552"/>
              <a:gd name="connsiteX8" fmla="*/ 0 w 4727448"/>
              <a:gd name="connsiteY8" fmla="*/ 5559552 h 5559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7448" h="5559552">
                <a:moveTo>
                  <a:pt x="0" y="0"/>
                </a:moveTo>
                <a:lnTo>
                  <a:pt x="4727448" y="0"/>
                </a:lnTo>
                <a:lnTo>
                  <a:pt x="4727448" y="2500529"/>
                </a:lnTo>
                <a:lnTo>
                  <a:pt x="4596278" y="2513752"/>
                </a:lnTo>
                <a:cubicBezTo>
                  <a:pt x="4296678" y="2575059"/>
                  <a:pt x="4071308" y="2840144"/>
                  <a:pt x="4071308" y="3157867"/>
                </a:cubicBezTo>
                <a:cubicBezTo>
                  <a:pt x="4071308" y="3475590"/>
                  <a:pt x="4296678" y="3740676"/>
                  <a:pt x="4596278" y="3801983"/>
                </a:cubicBezTo>
                <a:lnTo>
                  <a:pt x="4727448" y="3815206"/>
                </a:lnTo>
                <a:lnTo>
                  <a:pt x="4727448" y="5559552"/>
                </a:lnTo>
                <a:lnTo>
                  <a:pt x="0" y="5559552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EDDC100-1ACB-74B7-3CAE-F0DD05CBE963}"/>
              </a:ext>
            </a:extLst>
          </p:cNvPr>
          <p:cNvSpPr/>
          <p:nvPr userDrawn="1"/>
        </p:nvSpPr>
        <p:spPr>
          <a:xfrm>
            <a:off x="4903412" y="3140474"/>
            <a:ext cx="1314946" cy="131494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C7566-C08A-6609-9FDF-AAFB5486D6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43CF65F-0E21-48DE-8D75-4BF66A547E8E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5F4BAE-32D2-0950-CD30-3DC3084BBE5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 rot="16200000">
            <a:off x="9313725" y="3338288"/>
            <a:ext cx="5372505" cy="38404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8AA1005-37B1-E8E2-5040-5D847E1FC44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93407" y="2355925"/>
            <a:ext cx="4545393" cy="3843707"/>
          </a:xfrm>
        </p:spPr>
        <p:txBody>
          <a:bodyPr lIns="91440" tIns="9144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itle 21">
            <a:extLst>
              <a:ext uri="{FF2B5EF4-FFF2-40B4-BE49-F238E27FC236}">
                <a16:creationId xmlns:a16="http://schemas.microsoft.com/office/drawing/2014/main" id="{993F1580-C478-6F3E-90EC-651483EF7B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693408" y="640080"/>
            <a:ext cx="4545395" cy="1403873"/>
          </a:xfrm>
        </p:spPr>
        <p:txBody>
          <a:bodyPr lIns="91440" tIns="0" rIns="0" bIns="0" anchor="b">
            <a:noAutofit/>
          </a:bodyPr>
          <a:lstStyle>
            <a:lvl1pPr>
              <a:defRPr sz="32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607601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ig number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2">
            <a:extLst>
              <a:ext uri="{FF2B5EF4-FFF2-40B4-BE49-F238E27FC236}">
                <a16:creationId xmlns:a16="http://schemas.microsoft.com/office/drawing/2014/main" id="{FA618DAB-55E2-19CE-F259-9FB708A90B63}"/>
              </a:ext>
            </a:extLst>
          </p:cNvPr>
          <p:cNvSpPr/>
          <p:nvPr/>
        </p:nvSpPr>
        <p:spPr>
          <a:xfrm>
            <a:off x="1959756" y="0"/>
            <a:ext cx="8272488" cy="6858000"/>
          </a:xfrm>
          <a:custGeom>
            <a:avLst/>
            <a:gdLst>
              <a:gd name="connsiteX0" fmla="*/ 2449074 w 8272488"/>
              <a:gd name="connsiteY0" fmla="*/ 0 h 6858000"/>
              <a:gd name="connsiteX1" fmla="*/ 5823415 w 8272488"/>
              <a:gd name="connsiteY1" fmla="*/ 0 h 6858000"/>
              <a:gd name="connsiteX2" fmla="*/ 5929477 w 8272488"/>
              <a:gd name="connsiteY2" fmla="*/ 47950 h 6858000"/>
              <a:gd name="connsiteX3" fmla="*/ 8272488 w 8272488"/>
              <a:gd name="connsiteY3" fmla="*/ 3776315 h 6858000"/>
              <a:gd name="connsiteX4" fmla="*/ 7025715 w 8272488"/>
              <a:gd name="connsiteY4" fmla="*/ 6735959 h 6858000"/>
              <a:gd name="connsiteX5" fmla="*/ 6893036 w 8272488"/>
              <a:gd name="connsiteY5" fmla="*/ 6858000 h 6858000"/>
              <a:gd name="connsiteX6" fmla="*/ 1379452 w 8272488"/>
              <a:gd name="connsiteY6" fmla="*/ 6858000 h 6858000"/>
              <a:gd name="connsiteX7" fmla="*/ 1246773 w 8272488"/>
              <a:gd name="connsiteY7" fmla="*/ 6735959 h 6858000"/>
              <a:gd name="connsiteX8" fmla="*/ 0 w 8272488"/>
              <a:gd name="connsiteY8" fmla="*/ 3776315 h 6858000"/>
              <a:gd name="connsiteX9" fmla="*/ 2343012 w 8272488"/>
              <a:gd name="connsiteY9" fmla="*/ 479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72488" h="6858000">
                <a:moveTo>
                  <a:pt x="2449074" y="0"/>
                </a:moveTo>
                <a:lnTo>
                  <a:pt x="5823415" y="0"/>
                </a:lnTo>
                <a:lnTo>
                  <a:pt x="5929477" y="47950"/>
                </a:lnTo>
                <a:cubicBezTo>
                  <a:pt x="7315814" y="715956"/>
                  <a:pt x="8272488" y="2134414"/>
                  <a:pt x="8272488" y="3776315"/>
                </a:cubicBezTo>
                <a:cubicBezTo>
                  <a:pt x="8272488" y="4936354"/>
                  <a:pt x="7794942" y="5984857"/>
                  <a:pt x="7025715" y="6735959"/>
                </a:cubicBezTo>
                <a:lnTo>
                  <a:pt x="6893036" y="6858000"/>
                </a:lnTo>
                <a:lnTo>
                  <a:pt x="1379452" y="6858000"/>
                </a:lnTo>
                <a:lnTo>
                  <a:pt x="1246773" y="6735959"/>
                </a:lnTo>
                <a:cubicBezTo>
                  <a:pt x="477546" y="5984857"/>
                  <a:pt x="0" y="4936354"/>
                  <a:pt x="0" y="3776315"/>
                </a:cubicBezTo>
                <a:cubicBezTo>
                  <a:pt x="0" y="2134414"/>
                  <a:pt x="956674" y="715956"/>
                  <a:pt x="2343012" y="4795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70796A4-60C9-8766-B669-134765EE1C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12192000" cy="6857999"/>
          </a:xfrm>
          <a:custGeom>
            <a:avLst/>
            <a:gdLst>
              <a:gd name="connsiteX0" fmla="*/ 7783170 w 12192000"/>
              <a:gd name="connsiteY0" fmla="*/ 0 h 6857999"/>
              <a:gd name="connsiteX1" fmla="*/ 12192000 w 12192000"/>
              <a:gd name="connsiteY1" fmla="*/ 0 h 6857999"/>
              <a:gd name="connsiteX2" fmla="*/ 12192000 w 12192000"/>
              <a:gd name="connsiteY2" fmla="*/ 6857999 h 6857999"/>
              <a:gd name="connsiteX3" fmla="*/ 8852792 w 12192000"/>
              <a:gd name="connsiteY3" fmla="*/ 6857999 h 6857999"/>
              <a:gd name="connsiteX4" fmla="*/ 8985470 w 12192000"/>
              <a:gd name="connsiteY4" fmla="*/ 6735959 h 6857999"/>
              <a:gd name="connsiteX5" fmla="*/ 10232243 w 12192000"/>
              <a:gd name="connsiteY5" fmla="*/ 3776315 h 6857999"/>
              <a:gd name="connsiteX6" fmla="*/ 7889232 w 12192000"/>
              <a:gd name="connsiteY6" fmla="*/ 47950 h 6857999"/>
              <a:gd name="connsiteX7" fmla="*/ 0 w 12192000"/>
              <a:gd name="connsiteY7" fmla="*/ 0 h 6857999"/>
              <a:gd name="connsiteX8" fmla="*/ 4408830 w 12192000"/>
              <a:gd name="connsiteY8" fmla="*/ 0 h 6857999"/>
              <a:gd name="connsiteX9" fmla="*/ 4302768 w 12192000"/>
              <a:gd name="connsiteY9" fmla="*/ 47950 h 6857999"/>
              <a:gd name="connsiteX10" fmla="*/ 1959755 w 12192000"/>
              <a:gd name="connsiteY10" fmla="*/ 3776315 h 6857999"/>
              <a:gd name="connsiteX11" fmla="*/ 3206528 w 12192000"/>
              <a:gd name="connsiteY11" fmla="*/ 6735959 h 6857999"/>
              <a:gd name="connsiteX12" fmla="*/ 3339206 w 12192000"/>
              <a:gd name="connsiteY12" fmla="*/ 6857999 h 6857999"/>
              <a:gd name="connsiteX13" fmla="*/ 0 w 12192000"/>
              <a:gd name="connsiteY1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6857999">
                <a:moveTo>
                  <a:pt x="7783170" y="0"/>
                </a:moveTo>
                <a:lnTo>
                  <a:pt x="12192000" y="0"/>
                </a:lnTo>
                <a:lnTo>
                  <a:pt x="12192000" y="6857999"/>
                </a:lnTo>
                <a:lnTo>
                  <a:pt x="8852792" y="6857999"/>
                </a:lnTo>
                <a:lnTo>
                  <a:pt x="8985470" y="6735959"/>
                </a:lnTo>
                <a:cubicBezTo>
                  <a:pt x="9754697" y="5984857"/>
                  <a:pt x="10232243" y="4936354"/>
                  <a:pt x="10232243" y="3776315"/>
                </a:cubicBezTo>
                <a:cubicBezTo>
                  <a:pt x="10232243" y="2134414"/>
                  <a:pt x="9275569" y="715956"/>
                  <a:pt x="7889232" y="47950"/>
                </a:cubicBezTo>
                <a:close/>
                <a:moveTo>
                  <a:pt x="0" y="0"/>
                </a:moveTo>
                <a:lnTo>
                  <a:pt x="4408830" y="0"/>
                </a:lnTo>
                <a:lnTo>
                  <a:pt x="4302768" y="47950"/>
                </a:lnTo>
                <a:cubicBezTo>
                  <a:pt x="2916429" y="715956"/>
                  <a:pt x="1959755" y="2134414"/>
                  <a:pt x="1959755" y="3776315"/>
                </a:cubicBezTo>
                <a:cubicBezTo>
                  <a:pt x="1959755" y="4936354"/>
                  <a:pt x="2437301" y="5984857"/>
                  <a:pt x="3206528" y="6735959"/>
                </a:cubicBezTo>
                <a:lnTo>
                  <a:pt x="3339206" y="6857999"/>
                </a:lnTo>
                <a:lnTo>
                  <a:pt x="0" y="6857999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3914349-C0B8-28DF-90F8-5E6D083FE8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98642" y="5313785"/>
            <a:ext cx="4394716" cy="764778"/>
          </a:xfrm>
        </p:spPr>
        <p:txBody>
          <a:bodyPr lIns="0" tIns="0" rIns="0" bIns="0"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193AC60-CD84-E768-28B4-375CFF0970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1367" y="1161826"/>
            <a:ext cx="6969267" cy="3808207"/>
          </a:xfrm>
        </p:spPr>
        <p:txBody>
          <a:bodyPr lIns="0" tIns="0" rIns="0" bIns="0" anchor="b">
            <a:noAutofit/>
          </a:bodyPr>
          <a:lstStyle>
            <a:lvl1pPr algn="ctr">
              <a:defRPr sz="20000" b="1" i="0" baseline="0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118869612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EFFF036-D459-D142-290E-9C1B19A242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159126"/>
            <a:ext cx="4577463" cy="3698875"/>
          </a:xfrm>
          <a:custGeom>
            <a:avLst/>
            <a:gdLst>
              <a:gd name="connsiteX0" fmla="*/ 1934275 w 4577463"/>
              <a:gd name="connsiteY0" fmla="*/ 0 h 3698875"/>
              <a:gd name="connsiteX1" fmla="*/ 4577463 w 4577463"/>
              <a:gd name="connsiteY1" fmla="*/ 2643188 h 3698875"/>
              <a:gd name="connsiteX2" fmla="*/ 4369748 w 4577463"/>
              <a:gd name="connsiteY2" fmla="*/ 3672036 h 3698875"/>
              <a:gd name="connsiteX3" fmla="*/ 4356819 w 4577463"/>
              <a:gd name="connsiteY3" fmla="*/ 3698875 h 3698875"/>
              <a:gd name="connsiteX4" fmla="*/ 0 w 4577463"/>
              <a:gd name="connsiteY4" fmla="*/ 3698875 h 3698875"/>
              <a:gd name="connsiteX5" fmla="*/ 0 w 4577463"/>
              <a:gd name="connsiteY5" fmla="*/ 845097 h 3698875"/>
              <a:gd name="connsiteX6" fmla="*/ 87814 w 4577463"/>
              <a:gd name="connsiteY6" fmla="*/ 751885 h 3698875"/>
              <a:gd name="connsiteX7" fmla="*/ 274474 w 4577463"/>
              <a:gd name="connsiteY7" fmla="*/ 586012 h 3698875"/>
              <a:gd name="connsiteX8" fmla="*/ 363537 w 4577463"/>
              <a:gd name="connsiteY8" fmla="*/ 520753 h 3698875"/>
              <a:gd name="connsiteX9" fmla="*/ 391698 w 4577463"/>
              <a:gd name="connsiteY9" fmla="*/ 572636 h 3698875"/>
              <a:gd name="connsiteX10" fmla="*/ 927495 w 4577463"/>
              <a:gd name="connsiteY10" fmla="*/ 857517 h 3698875"/>
              <a:gd name="connsiteX11" fmla="*/ 1573644 w 4577463"/>
              <a:gd name="connsiteY11" fmla="*/ 211368 h 3698875"/>
              <a:gd name="connsiteX12" fmla="*/ 1560517 w 4577463"/>
              <a:gd name="connsiteY12" fmla="*/ 81147 h 3698875"/>
              <a:gd name="connsiteX13" fmla="*/ 1545169 w 4577463"/>
              <a:gd name="connsiteY13" fmla="*/ 31706 h 3698875"/>
              <a:gd name="connsiteX14" fmla="*/ 1668191 w 4577463"/>
              <a:gd name="connsiteY14" fmla="*/ 13227 h 3698875"/>
              <a:gd name="connsiteX15" fmla="*/ 1934275 w 4577463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577463" h="3698875">
                <a:moveTo>
                  <a:pt x="1934275" y="0"/>
                </a:moveTo>
                <a:cubicBezTo>
                  <a:pt x="3394067" y="0"/>
                  <a:pt x="4577463" y="1183396"/>
                  <a:pt x="4577463" y="2643188"/>
                </a:cubicBezTo>
                <a:cubicBezTo>
                  <a:pt x="4577463" y="3008136"/>
                  <a:pt x="4503501" y="3355810"/>
                  <a:pt x="4369748" y="3672036"/>
                </a:cubicBezTo>
                <a:lnTo>
                  <a:pt x="4356819" y="3698875"/>
                </a:lnTo>
                <a:lnTo>
                  <a:pt x="0" y="3698875"/>
                </a:lnTo>
                <a:lnTo>
                  <a:pt x="0" y="845097"/>
                </a:lnTo>
                <a:lnTo>
                  <a:pt x="87814" y="751885"/>
                </a:lnTo>
                <a:cubicBezTo>
                  <a:pt x="147368" y="693734"/>
                  <a:pt x="209659" y="638373"/>
                  <a:pt x="274474" y="586012"/>
                </a:cubicBezTo>
                <a:lnTo>
                  <a:pt x="363537" y="520753"/>
                </a:lnTo>
                <a:lnTo>
                  <a:pt x="391698" y="572636"/>
                </a:lnTo>
                <a:cubicBezTo>
                  <a:pt x="507816" y="744513"/>
                  <a:pt x="704459" y="857517"/>
                  <a:pt x="927495" y="857517"/>
                </a:cubicBezTo>
                <a:cubicBezTo>
                  <a:pt x="1284353" y="857517"/>
                  <a:pt x="1573644" y="568226"/>
                  <a:pt x="1573644" y="211368"/>
                </a:cubicBezTo>
                <a:cubicBezTo>
                  <a:pt x="1573644" y="166761"/>
                  <a:pt x="1569124" y="123209"/>
                  <a:pt x="1560517" y="81147"/>
                </a:cubicBezTo>
                <a:lnTo>
                  <a:pt x="1545169" y="31706"/>
                </a:lnTo>
                <a:lnTo>
                  <a:pt x="1668191" y="13227"/>
                </a:lnTo>
                <a:cubicBezTo>
                  <a:pt x="1755699" y="4480"/>
                  <a:pt x="1844464" y="0"/>
                  <a:pt x="1934275" y="0"/>
                </a:cubicBez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57F89ECF-F048-57F5-57EF-0CAB335C28F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81346" y="2724345"/>
            <a:ext cx="1292298" cy="12922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4ABEAE2-DE31-12F1-AAD1-82AEE3737D0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3D157344-9CC7-412D-8C20-072BE86D5A1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04B56E-067D-C824-6EEB-3CCE57E4B5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5DB247-3AE7-BCCA-E0CC-BC0FD69A7E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218D7EE8-EBB2-8592-C06C-14CF0BA0260D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5434828" y="640077"/>
            <a:ext cx="5783472" cy="5573685"/>
          </a:xfrm>
        </p:spPr>
        <p:txBody>
          <a:bodyPr lIns="91440" tIns="9144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44AB011-4A5C-6D4B-BB9B-30BA419374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8648" y="640078"/>
            <a:ext cx="4317028" cy="2084268"/>
          </a:xfrm>
        </p:spPr>
        <p:txBody>
          <a:bodyPr lIns="91440" tIns="91440" rIns="0" bIns="0">
            <a:noAutofit/>
          </a:bodyPr>
          <a:lstStyle>
            <a:lvl1pPr>
              <a:defRPr sz="32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3642192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hoto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D041D3CD-4172-159B-50BA-195FCCAE119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4089921" cy="4639206"/>
          </a:xfrm>
          <a:custGeom>
            <a:avLst/>
            <a:gdLst>
              <a:gd name="connsiteX0" fmla="*/ 0 w 4089921"/>
              <a:gd name="connsiteY0" fmla="*/ 0 h 4639206"/>
              <a:gd name="connsiteX1" fmla="*/ 3216644 w 4089921"/>
              <a:gd name="connsiteY1" fmla="*/ 0 h 4639206"/>
              <a:gd name="connsiteX2" fmla="*/ 3308243 w 4089921"/>
              <a:gd name="connsiteY2" fmla="*/ 83250 h 4639206"/>
              <a:gd name="connsiteX3" fmla="*/ 4089921 w 4089921"/>
              <a:gd name="connsiteY3" fmla="*/ 1970389 h 4639206"/>
              <a:gd name="connsiteX4" fmla="*/ 3308243 w 4089921"/>
              <a:gd name="connsiteY4" fmla="*/ 3857528 h 4639206"/>
              <a:gd name="connsiteX5" fmla="*/ 3279358 w 4089921"/>
              <a:gd name="connsiteY5" fmla="*/ 3883780 h 4639206"/>
              <a:gd name="connsiteX6" fmla="*/ 3254520 w 4089921"/>
              <a:gd name="connsiteY6" fmla="*/ 3853677 h 4639206"/>
              <a:gd name="connsiteX7" fmla="*/ 2797624 w 4089921"/>
              <a:gd name="connsiteY7" fmla="*/ 3664424 h 4639206"/>
              <a:gd name="connsiteX8" fmla="*/ 2151475 w 4089921"/>
              <a:gd name="connsiteY8" fmla="*/ 4310573 h 4639206"/>
              <a:gd name="connsiteX9" fmla="*/ 2164603 w 4089921"/>
              <a:gd name="connsiteY9" fmla="*/ 4440795 h 4639206"/>
              <a:gd name="connsiteX10" fmla="*/ 2190853 w 4089921"/>
              <a:gd name="connsiteY10" fmla="*/ 4525361 h 4639206"/>
              <a:gd name="connsiteX11" fmla="*/ 1958964 w 4089921"/>
              <a:gd name="connsiteY11" fmla="*/ 4584985 h 4639206"/>
              <a:gd name="connsiteX12" fmla="*/ 1421104 w 4089921"/>
              <a:gd name="connsiteY12" fmla="*/ 4639206 h 4639206"/>
              <a:gd name="connsiteX13" fmla="*/ 148987 w 4089921"/>
              <a:gd name="connsiteY13" fmla="*/ 4317094 h 4639206"/>
              <a:gd name="connsiteX14" fmla="*/ 0 w 4089921"/>
              <a:gd name="connsiteY14" fmla="*/ 4226582 h 4639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89921" h="4639206">
                <a:moveTo>
                  <a:pt x="0" y="0"/>
                </a:moveTo>
                <a:lnTo>
                  <a:pt x="3216644" y="0"/>
                </a:lnTo>
                <a:lnTo>
                  <a:pt x="3308243" y="83250"/>
                </a:lnTo>
                <a:cubicBezTo>
                  <a:pt x="3791204" y="566211"/>
                  <a:pt x="4089921" y="1233416"/>
                  <a:pt x="4089921" y="1970389"/>
                </a:cubicBezTo>
                <a:cubicBezTo>
                  <a:pt x="4089921" y="2707363"/>
                  <a:pt x="3791204" y="3374567"/>
                  <a:pt x="3308243" y="3857528"/>
                </a:cubicBezTo>
                <a:lnTo>
                  <a:pt x="3279358" y="3883780"/>
                </a:lnTo>
                <a:lnTo>
                  <a:pt x="3254520" y="3853677"/>
                </a:lnTo>
                <a:cubicBezTo>
                  <a:pt x="3137590" y="3736747"/>
                  <a:pt x="2976053" y="3664424"/>
                  <a:pt x="2797624" y="3664424"/>
                </a:cubicBezTo>
                <a:cubicBezTo>
                  <a:pt x="2440766" y="3664424"/>
                  <a:pt x="2151475" y="3953715"/>
                  <a:pt x="2151475" y="4310573"/>
                </a:cubicBezTo>
                <a:cubicBezTo>
                  <a:pt x="2151475" y="4355180"/>
                  <a:pt x="2155995" y="4398732"/>
                  <a:pt x="2164603" y="4440795"/>
                </a:cubicBezTo>
                <a:lnTo>
                  <a:pt x="2190853" y="4525361"/>
                </a:lnTo>
                <a:lnTo>
                  <a:pt x="1958964" y="4584985"/>
                </a:lnTo>
                <a:cubicBezTo>
                  <a:pt x="1785230" y="4620536"/>
                  <a:pt x="1605347" y="4639206"/>
                  <a:pt x="1421104" y="4639206"/>
                </a:cubicBezTo>
                <a:cubicBezTo>
                  <a:pt x="960496" y="4639206"/>
                  <a:pt x="527141" y="4522520"/>
                  <a:pt x="148987" y="4317094"/>
                </a:cubicBezTo>
                <a:lnTo>
                  <a:pt x="0" y="4226582"/>
                </a:lnTo>
                <a:close/>
              </a:path>
            </a:pathLst>
          </a:custGeom>
          <a:blipFill dpi="0" rotWithShape="1">
            <a:blip r:embed="rId2" cstate="email">
              <a:alphaModFix amt="8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endParaRPr lang="en-US" dirty="0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CA47180-C126-D9FC-1291-43F1766DE88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151476" y="3664424"/>
            <a:ext cx="1292298" cy="129229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4ABEAE2-DE31-12F1-AAD1-82AEE3737D05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3D157344-9CC7-412D-8C20-072BE86D5A1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04B56E-067D-C824-6EEB-3CCE57E4B5B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5DB247-3AE7-BCCA-E0CC-BC0FD69A7E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218D7EE8-EBB2-8592-C06C-14CF0BA0260D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679577" y="5142155"/>
            <a:ext cx="6538723" cy="1071607"/>
          </a:xfrm>
        </p:spPr>
        <p:txBody>
          <a:bodyPr lIns="91440" tIns="9144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C44AB011-4A5C-6D4B-BB9B-30BA4193742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79577" y="640078"/>
            <a:ext cx="6538722" cy="4179348"/>
          </a:xfrm>
        </p:spPr>
        <p:txBody>
          <a:bodyPr lIns="91440" tIns="0" rIns="0" bIns="0" anchor="b">
            <a:noAutofit/>
          </a:bodyPr>
          <a:lstStyle>
            <a:lvl1pPr>
              <a:defRPr sz="20000" baseline="0"/>
            </a:lvl1pPr>
          </a:lstStyle>
          <a:p>
            <a:r>
              <a:rPr lang="en-US" dirty="0"/>
              <a:t>##%</a:t>
            </a:r>
          </a:p>
        </p:txBody>
      </p:sp>
    </p:spTree>
    <p:extLst>
      <p:ext uri="{BB962C8B-B14F-4D97-AF65-F5344CB8AC3E}">
        <p14:creationId xmlns:p14="http://schemas.microsoft.com/office/powerpoint/2010/main" val="625080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D688C66-2A77-64CD-38B5-90492185CACE}"/>
              </a:ext>
            </a:extLst>
          </p:cNvPr>
          <p:cNvSpPr/>
          <p:nvPr/>
        </p:nvSpPr>
        <p:spPr>
          <a:xfrm rot="5400000" flipH="1" flipV="1">
            <a:off x="8570975" y="3236976"/>
            <a:ext cx="6858000" cy="384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CDB3F9-C083-E428-E97B-C0CC63BC02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6200000">
            <a:off x="11577948" y="230006"/>
            <a:ext cx="844062" cy="384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291CE83-67BA-4B15-B48A-7DC5C0636664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9035839-CD36-5568-9808-CCDD9953C9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>
            <a:off x="9313725" y="3338288"/>
            <a:ext cx="5372505" cy="384047"/>
          </a:xfrm>
          <a:prstGeom prst="rect">
            <a:avLst/>
          </a:prstGeom>
          <a:noFill/>
        </p:spPr>
        <p:txBody>
          <a:bodyPr vert="horz" lIns="210312" tIns="45720" rIns="91440" bIns="45720" rtlCol="0" anchor="ctr"/>
          <a:lstStyle>
            <a:lvl1pPr algn="l">
              <a:defRPr sz="1200" b="1" cap="all" spc="300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33E5E79-C396-3919-759D-5AD893CE42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679259" y="6345258"/>
            <a:ext cx="641433" cy="384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fld id="{09A01C0A-2BB6-49E7-91A3-DCB9F9F5958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90" y="2220977"/>
            <a:ext cx="10953964" cy="3955986"/>
          </a:xfrm>
          <a:prstGeom prst="rect">
            <a:avLst/>
          </a:prstGeom>
        </p:spPr>
        <p:txBody>
          <a:bodyPr vert="horz" lIns="9144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058" y="640080"/>
            <a:ext cx="10953964" cy="1095059"/>
          </a:xfrm>
          <a:prstGeom prst="rect">
            <a:avLst/>
          </a:prstGeom>
        </p:spPr>
        <p:txBody>
          <a:bodyPr vert="horz" lIns="91440" tIns="91440" rIns="0" bIns="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731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81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  <p:sldLayoutId id="2147483746" r:id="rId17"/>
    <p:sldLayoutId id="2147483747" r:id="rId18"/>
    <p:sldLayoutId id="2147483748" r:id="rId19"/>
    <p:sldLayoutId id="2147483749" r:id="rId20"/>
    <p:sldLayoutId id="2147483750" r:id="rId21"/>
    <p:sldLayoutId id="2147483751" r:id="rId22"/>
    <p:sldLayoutId id="2147483752" r:id="rId23"/>
    <p:sldLayoutId id="2147483753" r:id="rId24"/>
    <p:sldLayoutId id="2147483754" r:id="rId25"/>
    <p:sldLayoutId id="2147483755" r:id="rId26"/>
    <p:sldLayoutId id="2147483756" r:id="rId27"/>
    <p:sldLayoutId id="2147483757" r:id="rId28"/>
    <p:sldLayoutId id="2147483758" r:id="rId29"/>
    <p:sldLayoutId id="2147483759" r:id="rId30"/>
    <p:sldLayoutId id="2147483760" r:id="rId31"/>
    <p:sldLayoutId id="2147483761" r:id="rId32"/>
    <p:sldLayoutId id="2147483762" r:id="rId33"/>
    <p:sldLayoutId id="2147483763" r:id="rId34"/>
    <p:sldLayoutId id="2147483764" r:id="rId35"/>
    <p:sldLayoutId id="2147483765" r:id="rId36"/>
    <p:sldLayoutId id="2147483766" r:id="rId37"/>
    <p:sldLayoutId id="2147483767" r:id="rId38"/>
    <p:sldLayoutId id="2147483768" r:id="rId39"/>
    <p:sldLayoutId id="2147483769" r:id="rId40"/>
    <p:sldLayoutId id="2147483770" r:id="rId41"/>
    <p:sldLayoutId id="2147483771" r:id="rId42"/>
    <p:sldLayoutId id="2147483772" r:id="rId43"/>
    <p:sldLayoutId id="2147483773" r:id="rId44"/>
    <p:sldLayoutId id="2147483774" r:id="rId45"/>
    <p:sldLayoutId id="2147483775" r:id="rId46"/>
    <p:sldLayoutId id="2147483776" r:id="rId47"/>
    <p:sldLayoutId id="2147483777" r:id="rId48"/>
    <p:sldLayoutId id="2147483778" r:id="rId49"/>
    <p:sldLayoutId id="2147483779" r:id="rId50"/>
    <p:sldLayoutId id="2147483780" r:id="rId51"/>
    <p:sldLayoutId id="2147483782" r:id="rId52"/>
    <p:sldLayoutId id="2147483783" r:id="rId53"/>
    <p:sldLayoutId id="2147483784" r:id="rId54"/>
    <p:sldLayoutId id="2147483785" r:id="rId55"/>
    <p:sldLayoutId id="2147483786" r:id="rId56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cap="all" spc="600" baseline="0">
          <a:solidFill>
            <a:schemeClr val="tx1"/>
          </a:solidFill>
          <a:latin typeface="+mj-lt"/>
          <a:ea typeface="+mj-ea"/>
          <a:cs typeface="Arial Black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50000"/>
        </a:lnSpc>
        <a:spcBef>
          <a:spcPts val="1000"/>
        </a:spcBef>
        <a:buFontTx/>
        <a:buNone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2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50000"/>
        </a:lnSpc>
        <a:spcBef>
          <a:spcPts val="500"/>
        </a:spcBef>
        <a:buFontTx/>
        <a:buNone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6" orient="horz" pos="2160" userDrawn="1">
          <p15:clr>
            <a:srgbClr val="A4A3A4"/>
          </p15:clr>
        </p15:guide>
        <p15:guide id="27" orient="horz" pos="1152" userDrawn="1">
          <p15:clr>
            <a:srgbClr val="547EBF"/>
          </p15:clr>
        </p15:guide>
        <p15:guide id="28" pos="7440" userDrawn="1">
          <p15:clr>
            <a:srgbClr val="547EBF"/>
          </p15:clr>
        </p15:guide>
        <p15:guide id="29" orient="horz" pos="4080" userDrawn="1">
          <p15:clr>
            <a:srgbClr val="547EBF"/>
          </p15:clr>
        </p15:guide>
        <p15:guide id="30" userDrawn="1">
          <p15:clr>
            <a:srgbClr val="547EBF"/>
          </p15:clr>
        </p15:guide>
        <p15:guide id="31" pos="7680" userDrawn="1">
          <p15:clr>
            <a:srgbClr val="547EBF"/>
          </p15:clr>
        </p15:guide>
        <p15:guide id="32" pos="528" userDrawn="1">
          <p15:clr>
            <a:srgbClr val="547EBF"/>
          </p15:clr>
        </p15:guide>
        <p15:guide id="33" pos="6912" userDrawn="1">
          <p15:clr>
            <a:srgbClr val="547EBF"/>
          </p15:clr>
        </p15:guide>
        <p15:guide id="34" orient="horz" pos="240" userDrawn="1">
          <p15:clr>
            <a:srgbClr val="547EBF"/>
          </p15:clr>
        </p15:guide>
        <p15:guide id="35" orient="horz" pos="552" userDrawn="1">
          <p15:clr>
            <a:srgbClr val="547EBF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C5300-AC43-F396-6E83-73A31578C2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8" y="417444"/>
            <a:ext cx="5091864" cy="4890965"/>
          </a:xfrm>
        </p:spPr>
        <p:txBody>
          <a:bodyPr anchor="b"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000" dirty="0">
                <a:solidFill>
                  <a:schemeClr val="accent6"/>
                </a:solidFill>
                <a:latin typeface="Times New Roman"/>
              </a:rPr>
              <a:t>   ПОШТЕЊЕ</a:t>
            </a:r>
            <a:r>
              <a:rPr lang="en-US" sz="4000" dirty="0">
                <a:latin typeface="Times New Roman"/>
              </a:rPr>
              <a:t/>
            </a:r>
            <a:br>
              <a:rPr lang="en-US" sz="4000" dirty="0">
                <a:latin typeface="Times New Roman"/>
              </a:rPr>
            </a:br>
            <a:r>
              <a:rPr lang="sr-Cyrl-RS" sz="4000" dirty="0" smtClean="0">
                <a:latin typeface="Times New Roman"/>
              </a:rPr>
              <a:t>          </a:t>
            </a:r>
            <a:r>
              <a:rPr lang="sr-Cyrl-RS" sz="4000" dirty="0" smtClean="0">
                <a:solidFill>
                  <a:schemeClr val="accent3"/>
                </a:solidFill>
                <a:latin typeface="Times New Roman"/>
              </a:rPr>
              <a:t>и</a:t>
            </a:r>
            <a:r>
              <a:rPr lang="en-US" sz="4000" dirty="0">
                <a:latin typeface="Times New Roman"/>
              </a:rPr>
              <a:t/>
            </a:r>
            <a:br>
              <a:rPr lang="en-US" sz="4000" dirty="0">
                <a:latin typeface="Times New Roman"/>
              </a:rPr>
            </a:br>
            <a:r>
              <a:rPr lang="en-US" sz="4000" dirty="0">
                <a:solidFill>
                  <a:schemeClr val="accent6"/>
                </a:solidFill>
                <a:latin typeface="Times New Roman"/>
              </a:rPr>
              <a:t>    </a:t>
            </a:r>
            <a:r>
              <a:rPr lang="en-US" sz="4000" dirty="0">
                <a:solidFill>
                  <a:schemeClr val="tx2">
                    <a:lumMod val="76000"/>
                  </a:schemeClr>
                </a:solidFill>
                <a:latin typeface="Times New Roman"/>
              </a:rPr>
              <a:t>ПРАВИЛА</a:t>
            </a:r>
            <a:r>
              <a:rPr lang="en-US" sz="4000" dirty="0">
                <a:latin typeface="Times New Roman"/>
              </a:rPr>
              <a:t/>
            </a:r>
            <a:br>
              <a:rPr lang="en-US" sz="4000" dirty="0">
                <a:latin typeface="Times New Roman"/>
              </a:rPr>
            </a:br>
            <a:r>
              <a:rPr lang="en-US" sz="4000" dirty="0">
                <a:latin typeface="Times New Roman"/>
              </a:rPr>
              <a:t/>
            </a:r>
            <a:br>
              <a:rPr lang="en-US" sz="4000" dirty="0">
                <a:latin typeface="Times New Roman"/>
              </a:rPr>
            </a:br>
            <a:r>
              <a:rPr lang="en-US" sz="4000" dirty="0">
                <a:solidFill>
                  <a:schemeClr val="tx2">
                    <a:lumMod val="76000"/>
                  </a:schemeClr>
                </a:solidFill>
                <a:latin typeface="Times New Roman"/>
              </a:rPr>
              <a:t>  </a:t>
            </a:r>
            <a:r>
              <a:rPr lang="sr-Cyrl-RS" sz="4000" dirty="0" smtClean="0">
                <a:solidFill>
                  <a:schemeClr val="tx2">
                    <a:lumMod val="76000"/>
                  </a:schemeClr>
                </a:solidFill>
                <a:latin typeface="Times New Roman"/>
              </a:rPr>
              <a:t>   </a:t>
            </a:r>
            <a:r>
              <a:rPr lang="en-US" sz="4000" dirty="0">
                <a:solidFill>
                  <a:srgbClr val="FFC000"/>
                </a:solidFill>
                <a:latin typeface="Times New Roman"/>
              </a:rPr>
              <a:t/>
            </a:r>
            <a:br>
              <a:rPr lang="en-US" sz="4000" dirty="0">
                <a:solidFill>
                  <a:srgbClr val="FFC000"/>
                </a:solidFill>
                <a:latin typeface="Times New Roman"/>
              </a:rPr>
            </a:br>
            <a:r>
              <a:rPr lang="en-US" sz="4000" dirty="0">
                <a:solidFill>
                  <a:schemeClr val="accent6"/>
                </a:solidFill>
                <a:latin typeface="Times New Roman"/>
              </a:rPr>
              <a:t>       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3BE460-3185-CD59-0215-356A228DF2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5557298"/>
            <a:ext cx="11119479" cy="883258"/>
          </a:xfrm>
        </p:spPr>
        <p:txBody>
          <a:bodyPr/>
          <a:lstStyle/>
          <a:p>
            <a:r>
              <a:rPr lang="en-US" b="1" dirty="0">
                <a:solidFill>
                  <a:srgbClr val="7030A0"/>
                </a:solidFill>
              </a:rPr>
              <a:t>           </a:t>
            </a:r>
            <a:r>
              <a:rPr lang="en-US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ЗАШТО СУ ЈЕДНАКЕ ШАНСЕ ВАЖНЕ ЗА СВЕ НАС</a:t>
            </a:r>
          </a:p>
        </p:txBody>
      </p:sp>
      <p:pic>
        <p:nvPicPr>
          <p:cNvPr id="8" name="Picture Placeholder 7" descr="Stack of sticky notes and pencil">
            <a:extLst>
              <a:ext uri="{FF2B5EF4-FFF2-40B4-BE49-F238E27FC236}">
                <a16:creationId xmlns:a16="http://schemas.microsoft.com/office/drawing/2014/main" id="{67D960B2-8A54-F8C8-80BB-D238AE8EBA30}"/>
              </a:ext>
            </a:extLst>
          </p:cNvPr>
          <p:cNvPicPr>
            <a:picLocks noGrp="1" noChangeAspect="1"/>
          </p:cNvPicPr>
          <p:nvPr>
            <p:ph type="pic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397000"/>
            <a:ext cx="6096000" cy="4064000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8A0824-8CC9-B949-42DB-65F8F4BEEBF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9472" y="226390"/>
            <a:ext cx="606928" cy="117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88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Čuvar mesta za sliku 7" descr="Slika na kojoj se nalazi osoba, odeća, unutra, nameštaj&#10;&#10;Sadržaj generisan AI-jem može biti netačan.">
            <a:extLst>
              <a:ext uri="{FF2B5EF4-FFF2-40B4-BE49-F238E27FC236}">
                <a16:creationId xmlns:a16="http://schemas.microsoft.com/office/drawing/2014/main" id="{A7E63C60-9738-232F-8CF4-FB650BB67C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id="{E5B1C82C-9752-0901-B9EB-F63B32BB133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72BE8CE-6011-4887-8688-8D57691F11AD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id="{54FBF0DF-4085-307F-8C7E-AA3EB528B72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Podnaslov 4">
            <a:extLst>
              <a:ext uri="{FF2B5EF4-FFF2-40B4-BE49-F238E27FC236}">
                <a16:creationId xmlns:a16="http://schemas.microsoft.com/office/drawing/2014/main" id="{79BAFC37-7036-0C36-A705-F1A7608CB9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dirty="0"/>
              <a:t>                                    </a:t>
            </a:r>
            <a:r>
              <a:rPr lang="sr-Cyrl-R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ИГРАЈМО ПОШТЕНО, СТРПЉИВО, БЕЗ ЉУТЊЕ</a:t>
            </a:r>
            <a:endParaRPr lang="sr-Latn-RS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Naslov 5">
            <a:extLst>
              <a:ext uri="{FF2B5EF4-FFF2-40B4-BE49-F238E27FC236}">
                <a16:creationId xmlns:a16="http://schemas.microsoft.com/office/drawing/2014/main" id="{E65B5F64-DD8B-773A-A666-553ED5C674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Зашто су </a:t>
            </a:r>
            <a:r>
              <a:rPr lang="sr-Cyrl-R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важна?</a:t>
            </a:r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8EFCE712-9ACA-DDD9-1399-2BC85A1625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3289" y="5129445"/>
            <a:ext cx="745512" cy="137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8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uvar mesta za datum 2">
            <a:extLst>
              <a:ext uri="{FF2B5EF4-FFF2-40B4-BE49-F238E27FC236}">
                <a16:creationId xmlns:a16="http://schemas.microsoft.com/office/drawing/2014/main" id="{B7B2D458-79E4-0990-B567-35B1827CEF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16200000">
            <a:off x="11577948" y="230006"/>
            <a:ext cx="844062" cy="384047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128053F-E531-4885-B604-CF1A6DEEE405}" type="datetime1">
              <a:rPr lang="en-US" smtClean="0"/>
              <a:pPr>
                <a:spcAft>
                  <a:spcPts val="600"/>
                </a:spcAft>
              </a:pPr>
              <a:t>4/23/2026</a:t>
            </a:fld>
            <a:endParaRPr lang="en-US"/>
          </a:p>
        </p:txBody>
      </p:sp>
      <p:sp>
        <p:nvSpPr>
          <p:cNvPr id="4" name="Čuvar mesta za broj slajda 3">
            <a:extLst>
              <a:ext uri="{FF2B5EF4-FFF2-40B4-BE49-F238E27FC236}">
                <a16:creationId xmlns:a16="http://schemas.microsoft.com/office/drawing/2014/main" id="{F5531756-0C6C-335A-17C0-BCF9A2A62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16200000">
            <a:off x="11679259" y="6345258"/>
            <a:ext cx="641433" cy="384048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pic>
        <p:nvPicPr>
          <p:cNvPr id="8" name="Čuvar mesta za sliku 7">
            <a:extLst>
              <a:ext uri="{FF2B5EF4-FFF2-40B4-BE49-F238E27FC236}">
                <a16:creationId xmlns:a16="http://schemas.microsoft.com/office/drawing/2014/main" id="{5D0EF84D-C0BB-8808-F90E-20208E6234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19" b="5019"/>
          <a:stretch/>
        </p:blipFill>
        <p:spPr>
          <a:xfrm>
            <a:off x="5043260" y="640078"/>
            <a:ext cx="6195542" cy="5573684"/>
          </a:xfrm>
          <a:noFill/>
        </p:spPr>
      </p:pic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F9798254-72FD-53FE-86A9-BB1CF2B3C2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7" y="2470245"/>
            <a:ext cx="3945971" cy="3743517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sr-Cyrl-R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ИГРАМ ПОШТЕНО</a:t>
            </a:r>
          </a:p>
          <a:p>
            <a:pPr marL="285750" indent="-285750">
              <a:buFontTx/>
              <a:buChar char="-"/>
            </a:pPr>
            <a:r>
              <a:rPr lang="sr-Cyrl-R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ПОШТУЈЕМ ПРАВИЛА</a:t>
            </a:r>
          </a:p>
          <a:p>
            <a:pPr marL="285750" indent="-285750">
              <a:buFontTx/>
              <a:buChar char="-"/>
            </a:pPr>
            <a:r>
              <a:rPr lang="sr-Cyrl-R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ИГРАМ ДИСЦИПЛИНОВАНО</a:t>
            </a:r>
          </a:p>
          <a:p>
            <a:pPr marL="285750" indent="-285750">
              <a:buFontTx/>
              <a:buChar char="-"/>
            </a:pPr>
            <a:r>
              <a:rPr lang="sr-Cyrl-R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ПОНАШАМ СЕ „СПОРТСКИ“</a:t>
            </a:r>
          </a:p>
          <a:p>
            <a:pPr marL="285750" indent="-285750">
              <a:buFontTx/>
              <a:buChar char="-"/>
            </a:pPr>
            <a:r>
              <a:rPr lang="sr-Cyrl-R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ЧЕСТИТАМ ПОБЕДНИКУ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itle 5">
            <a:extLst>
              <a:ext uri="{FF2B5EF4-FFF2-40B4-BE49-F238E27FC236}">
                <a16:creationId xmlns:a16="http://schemas.microsoft.com/office/drawing/2014/main" id="{25549E5F-F9E2-7043-70DA-1EA21CA4D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2" y="640078"/>
            <a:ext cx="3945971" cy="1671043"/>
          </a:xfrm>
        </p:spPr>
        <p:txBody>
          <a:bodyPr/>
          <a:lstStyle/>
          <a:p>
            <a:r>
              <a:rPr lang="sr-Cyrl-R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Желим да…</a:t>
            </a:r>
            <a:br>
              <a:rPr lang="sr-Cyrl-RS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Cyrl-RS" sz="4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ПОБЕДИМ</a:t>
            </a:r>
            <a:endParaRPr lang="en-US" sz="44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1A36C2D2-414B-3903-76D9-9C7CFD3C02E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6904" y="640078"/>
            <a:ext cx="841248" cy="162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28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Children in class">
            <a:extLst>
              <a:ext uri="{FF2B5EF4-FFF2-40B4-BE49-F238E27FC236}">
                <a16:creationId xmlns:a16="http://schemas.microsoft.com/office/drawing/2014/main" id="{ADCDD24D-5443-EB78-6473-95B483219A6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8021" y="1100620"/>
            <a:ext cx="5304338" cy="3683756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9D4493-076B-646C-632C-C4850D176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6221" y="651123"/>
            <a:ext cx="4886789" cy="2146941"/>
          </a:xfrm>
        </p:spPr>
        <p:txBody>
          <a:bodyPr/>
          <a:lstStyle/>
          <a:p>
            <a:r>
              <a:rPr lang="en-US" sz="4000" dirty="0">
                <a:solidFill>
                  <a:schemeClr val="accent2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ПОШТЕЊЕ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2800" dirty="0">
                <a:solidFill>
                  <a:srgbClr val="DCE0F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интегритет</a:t>
            </a:r>
            <a:endParaRPr lang="en-US" sz="40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884734-115E-C400-33C5-37064FF178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9612" y="2798064"/>
            <a:ext cx="4533398" cy="3108960"/>
          </a:xfrm>
        </p:spPr>
        <p:txBody>
          <a:bodyPr vert="horz" lIns="91440" tIns="91440" rIns="0" bIns="0" rtlCol="0" anchor="t">
            <a:noAutofit/>
          </a:bodyPr>
          <a:lstStyle/>
          <a:p>
            <a:endParaRPr lang="en-US" dirty="0"/>
          </a:p>
          <a:p>
            <a:endParaRPr lang="en-US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ИСПРАВНО?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sr-Latn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НЕИСПРАВНО?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3EF7D-B91F-315E-885B-2A4BDE9914AD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 rot="16200000">
            <a:off x="11577948" y="230006"/>
            <a:ext cx="844062" cy="384047"/>
          </a:xfrm>
        </p:spPr>
        <p:txBody>
          <a:bodyPr/>
          <a:lstStyle/>
          <a:p>
            <a:fld id="{043CF65F-0E21-48DE-8D75-4BF66A547E8E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A4DA9C-4770-ABC3-9345-F7D974B2F122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 rot="16200000">
            <a:off x="11679259" y="6345258"/>
            <a:ext cx="641433" cy="384048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811DEFC6-D34F-3687-98D4-7194AD2ED3A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3535" y="347472"/>
            <a:ext cx="747233" cy="137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53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3EC92-526E-8262-53B5-F0AF7F1E4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   </a:t>
            </a:r>
            <a:r>
              <a:rPr lang="en-US" sz="4800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ПОВЕРЕЊЕ</a:t>
            </a:r>
            <a:endParaRPr lang="en-US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F11C81-A4EA-16BC-B023-A1233E306AA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646" y="2220977"/>
            <a:ext cx="7251186" cy="3984545"/>
          </a:xfrm>
        </p:spPr>
        <p:txBody>
          <a:bodyPr vert="horz" lIns="91440" tIns="0" rIns="0" bIns="0" rtlCol="0" anchor="t">
            <a:noAutofit/>
          </a:bodyPr>
          <a:lstStyle/>
          <a:p>
            <a:pPr marL="285750" indent="-285750">
              <a:buFont typeface="Wingdings"/>
              <a:buChar char="v"/>
            </a:pPr>
            <a:endParaRPr lang="en-US" b="1" dirty="0"/>
          </a:p>
          <a:p>
            <a:pPr marL="285750" indent="-285750">
              <a:buFont typeface="Wingdings"/>
              <a:buChar char="v"/>
            </a:pPr>
            <a:endParaRPr lang="en-US" b="1" dirty="0"/>
          </a:p>
          <a:p>
            <a:pPr marL="285750" indent="-285750">
              <a:buFont typeface="Wingdings"/>
              <a:buChar char="v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НЕПРАВДА ПОДРИВА ПОВЕРЕЊЕ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/>
              <a:buChar char="v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ПОСТОЈЕ ДА БИ СВИ ИМАЛИ ЈЕДНАКЕ ШАНСЕ</a:t>
            </a:r>
          </a:p>
          <a:p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/>
              <a:buChar char="v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 ЈЕ ФЕР, А ШТА НИЈЕ?</a:t>
            </a:r>
          </a:p>
        </p:txBody>
      </p:sp>
      <p:pic>
        <p:nvPicPr>
          <p:cNvPr id="8" name="Picture Placeholder 7" descr="Paper people pyramid">
            <a:extLst>
              <a:ext uri="{FF2B5EF4-FFF2-40B4-BE49-F238E27FC236}">
                <a16:creationId xmlns:a16="http://schemas.microsoft.com/office/drawing/2014/main" id="{EE0796FA-596D-37B0-2C89-6A56D8D93EE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07688" y="1152339"/>
            <a:ext cx="4100261" cy="4343494"/>
          </a:xfr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50F74D-615D-90B9-C82A-C8BD0ECE27D0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43CF65F-0E21-48DE-8D75-4BF66A547E8E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69D1F7-45DB-291B-3555-614D1BC2294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4B0D0C0D-89F9-C314-0A74-E0433067F0A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5658658" y="4729797"/>
            <a:ext cx="3179653" cy="1801715"/>
          </a:xfrm>
          <a:custGeom>
            <a:avLst/>
            <a:gdLst>
              <a:gd name="connsiteX0" fmla="*/ 2394161 w 4788322"/>
              <a:gd name="connsiteY0" fmla="*/ 0 h 2713249"/>
              <a:gd name="connsiteX1" fmla="*/ 4788322 w 4788322"/>
              <a:gd name="connsiteY1" fmla="*/ 2394161 h 2713249"/>
              <a:gd name="connsiteX2" fmla="*/ 4775962 w 4788322"/>
              <a:gd name="connsiteY2" fmla="*/ 2638950 h 2713249"/>
              <a:gd name="connsiteX3" fmla="*/ 4764622 w 4788322"/>
              <a:gd name="connsiteY3" fmla="*/ 2713249 h 2713249"/>
              <a:gd name="connsiteX4" fmla="*/ 23700 w 4788322"/>
              <a:gd name="connsiteY4" fmla="*/ 2713249 h 2713249"/>
              <a:gd name="connsiteX5" fmla="*/ 12361 w 4788322"/>
              <a:gd name="connsiteY5" fmla="*/ 2638950 h 2713249"/>
              <a:gd name="connsiteX6" fmla="*/ 0 w 4788322"/>
              <a:gd name="connsiteY6" fmla="*/ 2394161 h 2713249"/>
              <a:gd name="connsiteX7" fmla="*/ 2394161 w 4788322"/>
              <a:gd name="connsiteY7" fmla="*/ 0 h 27132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8322" h="2713249">
                <a:moveTo>
                  <a:pt x="2394161" y="0"/>
                </a:moveTo>
                <a:cubicBezTo>
                  <a:pt x="3716420" y="0"/>
                  <a:pt x="4788322" y="1071902"/>
                  <a:pt x="4788322" y="2394161"/>
                </a:cubicBezTo>
                <a:cubicBezTo>
                  <a:pt x="4788322" y="2476803"/>
                  <a:pt x="4784135" y="2558466"/>
                  <a:pt x="4775962" y="2638950"/>
                </a:cubicBezTo>
                <a:lnTo>
                  <a:pt x="4764622" y="2713249"/>
                </a:lnTo>
                <a:lnTo>
                  <a:pt x="23700" y="2713249"/>
                </a:lnTo>
                <a:lnTo>
                  <a:pt x="12361" y="2638950"/>
                </a:lnTo>
                <a:cubicBezTo>
                  <a:pt x="4187" y="2558466"/>
                  <a:pt x="0" y="2476803"/>
                  <a:pt x="0" y="2394161"/>
                </a:cubicBezTo>
                <a:cubicBezTo>
                  <a:pt x="0" y="1071902"/>
                  <a:pt x="1071902" y="0"/>
                  <a:pt x="2394161" y="0"/>
                </a:cubicBez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9" name="Slika 8">
            <a:extLst>
              <a:ext uri="{FF2B5EF4-FFF2-40B4-BE49-F238E27FC236}">
                <a16:creationId xmlns:a16="http://schemas.microsoft.com/office/drawing/2014/main" id="{E716C798-E1D4-3AA5-5DC9-3563676937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002" y="1152339"/>
            <a:ext cx="1087861" cy="200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7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ED77019-DA16-CD65-7C2E-8EEDD9F5C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9577" y="640078"/>
            <a:ext cx="6538722" cy="2450195"/>
          </a:xfrm>
        </p:spPr>
        <p:txBody>
          <a:bodyPr/>
          <a:lstStyle/>
          <a:p>
            <a:r>
              <a:rPr lang="en-US" sz="4400" dirty="0">
                <a:solidFill>
                  <a:schemeClr val="accent6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 </a:t>
            </a:r>
            <a:r>
              <a:rPr lang="sr-Latn-RS" sz="4400" dirty="0">
                <a:solidFill>
                  <a:schemeClr val="accent6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4400" dirty="0">
                <a:solidFill>
                  <a:schemeClr val="accent6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solidFill>
                  <a:schemeClr val="accent6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МОЖЕМО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>
                <a:solidFill>
                  <a:schemeClr val="accent6">
                    <a:lumMod val="76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УРАДИМО?</a:t>
            </a:r>
          </a:p>
        </p:txBody>
      </p:sp>
      <p:pic>
        <p:nvPicPr>
          <p:cNvPr id="7" name="Picture Placeholder 6" descr="Child with green top hat and balloons">
            <a:extLst>
              <a:ext uri="{FF2B5EF4-FFF2-40B4-BE49-F238E27FC236}">
                <a16:creationId xmlns:a16="http://schemas.microsoft.com/office/drawing/2014/main" id="{7CA5E22B-0229-FF1B-FEB9-2A16D039B7F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956432"/>
            <a:ext cx="4392767" cy="2921725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7DEA14-3FA9-0480-17C7-39B15E258A9B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4679577" y="3598617"/>
            <a:ext cx="6538723" cy="2429530"/>
          </a:xfrm>
        </p:spPr>
        <p:txBody>
          <a:bodyPr vert="horz" lIns="91440" tIns="91440" rIns="0" bIns="0" rtlCol="0" anchor="t">
            <a:noAutofit/>
          </a:bodyPr>
          <a:lstStyle/>
          <a:p>
            <a:pPr marL="342900" indent="-342900">
              <a:buFont typeface="Wingdings"/>
              <a:buChar char="v"/>
            </a:pP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поштујемо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/>
              <a:buChar char="v"/>
            </a:pP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поштени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/>
              <a:buChar char="v"/>
            </a:pP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тражимо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неправедне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предности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/>
              <a:buChar char="v"/>
            </a:pP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реагујемо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приметимо</a:t>
            </a:r>
            <a:r>
              <a:rPr 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неправду</a:t>
            </a:r>
            <a:endParaRPr lang="en-US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8B74848D-436E-12C1-EDDA-DC3B560E077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F0F16DC-9DFC-4316-9DB2-A7770085E901}" type="datetime1">
              <a:rPr lang="en-US" smtClean="0"/>
              <a:t>4/23/2026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3A4AEA-B86F-0559-08E4-396A107E3FA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A01C0A-2BB6-49E7-91A3-DCB9F9F59583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8FF70481-320C-C284-AD94-16823449A9D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35997" y="178017"/>
            <a:ext cx="844744" cy="155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69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67BA929-699D-C849-B9FE-E2561271EA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8" y="640079"/>
            <a:ext cx="4056192" cy="3737921"/>
          </a:xfrm>
        </p:spPr>
        <p:txBody>
          <a:bodyPr/>
          <a:lstStyle/>
          <a:p>
            <a:r>
              <a:rPr lang="en-US" dirty="0" err="1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Бољи</a:t>
            </a:r>
            <a:r>
              <a:rPr lang="en-US" dirty="0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почиње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err="1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dirty="0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3CF3D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</a:t>
            </a:r>
            <a:endParaRPr lang="en-US" dirty="0">
              <a:solidFill>
                <a:srgbClr val="3CF3D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E1A6279-193C-575B-8B5B-2DD21DC33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8" y="4795730"/>
            <a:ext cx="4056192" cy="1380744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ХВАЛА ВАМ НА РАЗГОВОРУ.</a:t>
            </a:r>
          </a:p>
        </p:txBody>
      </p:sp>
      <p:pic>
        <p:nvPicPr>
          <p:cNvPr id="8" name="Picture Placeholder 7" descr="Person holding globe">
            <a:extLst>
              <a:ext uri="{FF2B5EF4-FFF2-40B4-BE49-F238E27FC236}">
                <a16:creationId xmlns:a16="http://schemas.microsoft.com/office/drawing/2014/main" id="{595C53C1-B9AF-460C-5ADF-5F9498571BF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88802" y="2201"/>
            <a:ext cx="6619138" cy="685359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730A5E-295F-EDB1-5BA1-B9E41E7BC356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 rot="16200000">
            <a:off x="11579347" y="228600"/>
            <a:ext cx="841248" cy="384048"/>
          </a:xfrm>
        </p:spPr>
        <p:txBody>
          <a:bodyPr/>
          <a:lstStyle/>
          <a:p>
            <a:fld id="{1FE1A989-42EF-40B2-87AB-6941C231CD4A}" type="datetime1">
              <a:rPr lang="en-US" smtClean="0"/>
              <a:pPr/>
              <a:t>4/23/2026</a:t>
            </a:fld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DD2C17-2A35-008E-0C6B-4BF66328FEF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 rot="16200000">
            <a:off x="11659214" y="6325209"/>
            <a:ext cx="681526" cy="384055"/>
          </a:xfrm>
        </p:spPr>
        <p:txBody>
          <a:bodyPr/>
          <a:lstStyle/>
          <a:p>
            <a:fld id="{CC057153-B650-4DEB-B370-79DDCFDCE934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1ACB0CD2-BAA7-001A-5665-4E8300F0C7F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101" y="3648456"/>
            <a:ext cx="879475" cy="162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07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ght_modernist">
  <a:themeElements>
    <a:clrScheme name="Custom 8">
      <a:dk1>
        <a:srgbClr val="36393B"/>
      </a:dk1>
      <a:lt1>
        <a:srgbClr val="FFFFFF"/>
      </a:lt1>
      <a:dk2>
        <a:srgbClr val="4D62EF"/>
      </a:dk2>
      <a:lt2>
        <a:srgbClr val="E7E4E6"/>
      </a:lt2>
      <a:accent1>
        <a:srgbClr val="3AEFCC"/>
      </a:accent1>
      <a:accent2>
        <a:srgbClr val="62D382"/>
      </a:accent2>
      <a:accent3>
        <a:srgbClr val="FDED60"/>
      </a:accent3>
      <a:accent4>
        <a:srgbClr val="FD4C00"/>
      </a:accent4>
      <a:accent5>
        <a:srgbClr val="FE2701"/>
      </a:accent5>
      <a:accent6>
        <a:srgbClr val="CA54FB"/>
      </a:accent6>
      <a:hlink>
        <a:srgbClr val="4D62EF"/>
      </a:hlink>
      <a:folHlink>
        <a:srgbClr val="FC4C00"/>
      </a:folHlink>
    </a:clrScheme>
    <a:fontScheme name="Custom 19">
      <a:majorFont>
        <a:latin typeface="Arial Black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ight modernist presentation_win32_SD_V8" id="{DD9F3DBC-97DB-4389-91E3-8FAD01D677DF}" vid="{B81B0F28-B8BA-42F4-B70F-6899486E522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85538A-412A-48D6-AE25-5C3BDF9718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E7139E-B40C-4943-9610-F20CE66C72C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sharepoint/v3"/>
    <ds:schemaRef ds:uri="http://purl.org/dc/terms/"/>
    <ds:schemaRef ds:uri="16c05727-aa75-4e4a-9b5f-8a80a1165891"/>
    <ds:schemaRef ds:uri="http://purl.org/dc/dcmitype/"/>
    <ds:schemaRef ds:uri="http://schemas.microsoft.com/office/infopath/2007/PartnerControls"/>
    <ds:schemaRef ds:uri="230e9df3-be65-4c73-a93b-d1236ebd677e"/>
    <ds:schemaRef ds:uri="http://schemas.openxmlformats.org/package/2006/metadata/core-properties"/>
    <ds:schemaRef ds:uri="71af3243-3dd4-4a8d-8c0d-dd76da1f02a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BE5C6AC-AECE-4EBC-9FCA-F0C5028CCAE6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151</Words>
  <Application>Microsoft Office PowerPoint</Application>
  <PresentationFormat>Widescreen</PresentationFormat>
  <Paragraphs>43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 Black</vt:lpstr>
      <vt:lpstr>Avenir Next LT Pro Light</vt:lpstr>
      <vt:lpstr>Calibri</vt:lpstr>
      <vt:lpstr>Times New Roman</vt:lpstr>
      <vt:lpstr>Wingdings</vt:lpstr>
      <vt:lpstr>light_modernist</vt:lpstr>
      <vt:lpstr>   ПОШТЕЊЕ           и     ПРАВИЛА                 </vt:lpstr>
      <vt:lpstr>Зашто су ПРАВИЛА важна? </vt:lpstr>
      <vt:lpstr>Желим да… ПОБЕДИМ</vt:lpstr>
      <vt:lpstr>ПОШТЕЊЕ          и интегритет</vt:lpstr>
      <vt:lpstr>   ПОВЕРЕЊЕ</vt:lpstr>
      <vt:lpstr>ШТА  МИ МОЖЕМО ДА УРАДИМО?</vt:lpstr>
      <vt:lpstr>Бољи  свет почиње од нас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ПОШТЕЊЕ      ПРАВИЛА    КОРУПЦИЈА</dc:title>
  <dc:creator>OliveraC</dc:creator>
  <cp:lastModifiedBy>AleksaE</cp:lastModifiedBy>
  <cp:revision>310</cp:revision>
  <cp:lastPrinted>2026-02-09T09:15:16Z</cp:lastPrinted>
  <dcterms:created xsi:type="dcterms:W3CDTF">2026-02-06T10:12:06Z</dcterms:created>
  <dcterms:modified xsi:type="dcterms:W3CDTF">2026-04-23T14:28:56Z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